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75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15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486650" y="2276475"/>
            <a:ext cx="4705350" cy="4581525"/>
          </a:xfrm>
          <a:custGeom>
            <a:avLst/>
            <a:gdLst/>
            <a:ahLst/>
            <a:cxnLst/>
            <a:rect l="l" t="t" r="r" b="b"/>
            <a:pathLst>
              <a:path w="4705350" h="4581525">
                <a:moveTo>
                  <a:pt x="2492121" y="0"/>
                </a:moveTo>
                <a:lnTo>
                  <a:pt x="2443764" y="461"/>
                </a:lnTo>
                <a:lnTo>
                  <a:pt x="2395627" y="1841"/>
                </a:lnTo>
                <a:lnTo>
                  <a:pt x="2347719" y="4130"/>
                </a:lnTo>
                <a:lnTo>
                  <a:pt x="2300046" y="7321"/>
                </a:lnTo>
                <a:lnTo>
                  <a:pt x="2252619" y="11405"/>
                </a:lnTo>
                <a:lnTo>
                  <a:pt x="2205444" y="16373"/>
                </a:lnTo>
                <a:lnTo>
                  <a:pt x="2158532" y="22217"/>
                </a:lnTo>
                <a:lnTo>
                  <a:pt x="2111889" y="28929"/>
                </a:lnTo>
                <a:lnTo>
                  <a:pt x="2065525" y="36501"/>
                </a:lnTo>
                <a:lnTo>
                  <a:pt x="2019449" y="44924"/>
                </a:lnTo>
                <a:lnTo>
                  <a:pt x="1973668" y="54190"/>
                </a:lnTo>
                <a:lnTo>
                  <a:pt x="1928190" y="64291"/>
                </a:lnTo>
                <a:lnTo>
                  <a:pt x="1883026" y="75217"/>
                </a:lnTo>
                <a:lnTo>
                  <a:pt x="1838182" y="86961"/>
                </a:lnTo>
                <a:lnTo>
                  <a:pt x="1793667" y="99515"/>
                </a:lnTo>
                <a:lnTo>
                  <a:pt x="1749491" y="112870"/>
                </a:lnTo>
                <a:lnTo>
                  <a:pt x="1705660" y="127018"/>
                </a:lnTo>
                <a:lnTo>
                  <a:pt x="1662185" y="141950"/>
                </a:lnTo>
                <a:lnTo>
                  <a:pt x="1619072" y="157658"/>
                </a:lnTo>
                <a:lnTo>
                  <a:pt x="1576331" y="174134"/>
                </a:lnTo>
                <a:lnTo>
                  <a:pt x="1533970" y="191369"/>
                </a:lnTo>
                <a:lnTo>
                  <a:pt x="1491997" y="209356"/>
                </a:lnTo>
                <a:lnTo>
                  <a:pt x="1450422" y="228085"/>
                </a:lnTo>
                <a:lnTo>
                  <a:pt x="1409251" y="247548"/>
                </a:lnTo>
                <a:lnTo>
                  <a:pt x="1368495" y="267737"/>
                </a:lnTo>
                <a:lnTo>
                  <a:pt x="1328161" y="288644"/>
                </a:lnTo>
                <a:lnTo>
                  <a:pt x="1288258" y="310261"/>
                </a:lnTo>
                <a:lnTo>
                  <a:pt x="1248793" y="332578"/>
                </a:lnTo>
                <a:lnTo>
                  <a:pt x="1209777" y="355588"/>
                </a:lnTo>
                <a:lnTo>
                  <a:pt x="1171216" y="379282"/>
                </a:lnTo>
                <a:lnTo>
                  <a:pt x="1133120" y="403652"/>
                </a:lnTo>
                <a:lnTo>
                  <a:pt x="1095497" y="428690"/>
                </a:lnTo>
                <a:lnTo>
                  <a:pt x="1058356" y="454386"/>
                </a:lnTo>
                <a:lnTo>
                  <a:pt x="1021704" y="480734"/>
                </a:lnTo>
                <a:lnTo>
                  <a:pt x="985551" y="507724"/>
                </a:lnTo>
                <a:lnTo>
                  <a:pt x="949905" y="535349"/>
                </a:lnTo>
                <a:lnTo>
                  <a:pt x="914773" y="563599"/>
                </a:lnTo>
                <a:lnTo>
                  <a:pt x="880166" y="592467"/>
                </a:lnTo>
                <a:lnTo>
                  <a:pt x="846090" y="621944"/>
                </a:lnTo>
                <a:lnTo>
                  <a:pt x="812555" y="652021"/>
                </a:lnTo>
                <a:lnTo>
                  <a:pt x="779569" y="682691"/>
                </a:lnTo>
                <a:lnTo>
                  <a:pt x="747141" y="713946"/>
                </a:lnTo>
                <a:lnTo>
                  <a:pt x="715279" y="745776"/>
                </a:lnTo>
                <a:lnTo>
                  <a:pt x="683990" y="778173"/>
                </a:lnTo>
                <a:lnTo>
                  <a:pt x="653285" y="811129"/>
                </a:lnTo>
                <a:lnTo>
                  <a:pt x="623171" y="844636"/>
                </a:lnTo>
                <a:lnTo>
                  <a:pt x="593657" y="878686"/>
                </a:lnTo>
                <a:lnTo>
                  <a:pt x="564751" y="913270"/>
                </a:lnTo>
                <a:lnTo>
                  <a:pt x="536462" y="948379"/>
                </a:lnTo>
                <a:lnTo>
                  <a:pt x="508797" y="984005"/>
                </a:lnTo>
                <a:lnTo>
                  <a:pt x="481766" y="1020141"/>
                </a:lnTo>
                <a:lnTo>
                  <a:pt x="455378" y="1056777"/>
                </a:lnTo>
                <a:lnTo>
                  <a:pt x="429639" y="1093905"/>
                </a:lnTo>
                <a:lnTo>
                  <a:pt x="404560" y="1131518"/>
                </a:lnTo>
                <a:lnTo>
                  <a:pt x="380147" y="1169606"/>
                </a:lnTo>
                <a:lnTo>
                  <a:pt x="356411" y="1208161"/>
                </a:lnTo>
                <a:lnTo>
                  <a:pt x="333359" y="1247175"/>
                </a:lnTo>
                <a:lnTo>
                  <a:pt x="310999" y="1286639"/>
                </a:lnTo>
                <a:lnTo>
                  <a:pt x="289341" y="1326546"/>
                </a:lnTo>
                <a:lnTo>
                  <a:pt x="268392" y="1366887"/>
                </a:lnTo>
                <a:lnTo>
                  <a:pt x="248161" y="1407653"/>
                </a:lnTo>
                <a:lnTo>
                  <a:pt x="228657" y="1448837"/>
                </a:lnTo>
                <a:lnTo>
                  <a:pt x="209888" y="1490429"/>
                </a:lnTo>
                <a:lnTo>
                  <a:pt x="191861" y="1532421"/>
                </a:lnTo>
                <a:lnTo>
                  <a:pt x="174587" y="1574806"/>
                </a:lnTo>
                <a:lnTo>
                  <a:pt x="158073" y="1617575"/>
                </a:lnTo>
                <a:lnTo>
                  <a:pt x="142328" y="1660719"/>
                </a:lnTo>
                <a:lnTo>
                  <a:pt x="127360" y="1704230"/>
                </a:lnTo>
                <a:lnTo>
                  <a:pt x="113178" y="1748100"/>
                </a:lnTo>
                <a:lnTo>
                  <a:pt x="99789" y="1792320"/>
                </a:lnTo>
                <a:lnTo>
                  <a:pt x="87204" y="1836882"/>
                </a:lnTo>
                <a:lnTo>
                  <a:pt x="75429" y="1881778"/>
                </a:lnTo>
                <a:lnTo>
                  <a:pt x="64473" y="1926999"/>
                </a:lnTo>
                <a:lnTo>
                  <a:pt x="54346" y="1972537"/>
                </a:lnTo>
                <a:lnTo>
                  <a:pt x="45055" y="2018384"/>
                </a:lnTo>
                <a:lnTo>
                  <a:pt x="36608" y="2064532"/>
                </a:lnTo>
                <a:lnTo>
                  <a:pt x="29015" y="2110971"/>
                </a:lnTo>
                <a:lnTo>
                  <a:pt x="22284" y="2157694"/>
                </a:lnTo>
                <a:lnTo>
                  <a:pt x="16422" y="2204692"/>
                </a:lnTo>
                <a:lnTo>
                  <a:pt x="11439" y="2251957"/>
                </a:lnTo>
                <a:lnTo>
                  <a:pt x="7344" y="2299480"/>
                </a:lnTo>
                <a:lnTo>
                  <a:pt x="4143" y="2347254"/>
                </a:lnTo>
                <a:lnTo>
                  <a:pt x="1847" y="2395270"/>
                </a:lnTo>
                <a:lnTo>
                  <a:pt x="463" y="2443519"/>
                </a:lnTo>
                <a:lnTo>
                  <a:pt x="0" y="2491994"/>
                </a:lnTo>
                <a:lnTo>
                  <a:pt x="523" y="2543359"/>
                </a:lnTo>
                <a:lnTo>
                  <a:pt x="2086" y="2594471"/>
                </a:lnTo>
                <a:lnTo>
                  <a:pt x="4680" y="2645319"/>
                </a:lnTo>
                <a:lnTo>
                  <a:pt x="8293" y="2695893"/>
                </a:lnTo>
                <a:lnTo>
                  <a:pt x="12915" y="2746183"/>
                </a:lnTo>
                <a:lnTo>
                  <a:pt x="18537" y="2796179"/>
                </a:lnTo>
                <a:lnTo>
                  <a:pt x="25148" y="2845872"/>
                </a:lnTo>
                <a:lnTo>
                  <a:pt x="32737" y="2895251"/>
                </a:lnTo>
                <a:lnTo>
                  <a:pt x="41295" y="2944307"/>
                </a:lnTo>
                <a:lnTo>
                  <a:pt x="50812" y="2993030"/>
                </a:lnTo>
                <a:lnTo>
                  <a:pt x="61277" y="3041409"/>
                </a:lnTo>
                <a:lnTo>
                  <a:pt x="72680" y="3089435"/>
                </a:lnTo>
                <a:lnTo>
                  <a:pt x="85010" y="3137099"/>
                </a:lnTo>
                <a:lnTo>
                  <a:pt x="98258" y="3184389"/>
                </a:lnTo>
                <a:lnTo>
                  <a:pt x="112414" y="3231297"/>
                </a:lnTo>
                <a:lnTo>
                  <a:pt x="127466" y="3277812"/>
                </a:lnTo>
                <a:lnTo>
                  <a:pt x="143406" y="3323924"/>
                </a:lnTo>
                <a:lnTo>
                  <a:pt x="160222" y="3369624"/>
                </a:lnTo>
                <a:lnTo>
                  <a:pt x="177905" y="3414902"/>
                </a:lnTo>
                <a:lnTo>
                  <a:pt x="196444" y="3459747"/>
                </a:lnTo>
                <a:lnTo>
                  <a:pt x="215830" y="3504150"/>
                </a:lnTo>
                <a:lnTo>
                  <a:pt x="236051" y="3548101"/>
                </a:lnTo>
                <a:lnTo>
                  <a:pt x="257098" y="3591590"/>
                </a:lnTo>
                <a:lnTo>
                  <a:pt x="278960" y="3634608"/>
                </a:lnTo>
                <a:lnTo>
                  <a:pt x="301628" y="3677143"/>
                </a:lnTo>
                <a:lnTo>
                  <a:pt x="325091" y="3719187"/>
                </a:lnTo>
                <a:lnTo>
                  <a:pt x="349339" y="3760729"/>
                </a:lnTo>
                <a:lnTo>
                  <a:pt x="374361" y="3801759"/>
                </a:lnTo>
                <a:lnTo>
                  <a:pt x="400148" y="3842269"/>
                </a:lnTo>
                <a:lnTo>
                  <a:pt x="426689" y="3882246"/>
                </a:lnTo>
                <a:lnTo>
                  <a:pt x="453974" y="3921683"/>
                </a:lnTo>
                <a:lnTo>
                  <a:pt x="481993" y="3960569"/>
                </a:lnTo>
                <a:lnTo>
                  <a:pt x="510736" y="3998894"/>
                </a:lnTo>
                <a:lnTo>
                  <a:pt x="540192" y="4036647"/>
                </a:lnTo>
                <a:lnTo>
                  <a:pt x="570351" y="4073821"/>
                </a:lnTo>
                <a:lnTo>
                  <a:pt x="601203" y="4110403"/>
                </a:lnTo>
                <a:lnTo>
                  <a:pt x="632738" y="4146385"/>
                </a:lnTo>
                <a:lnTo>
                  <a:pt x="664946" y="4181756"/>
                </a:lnTo>
                <a:lnTo>
                  <a:pt x="697816" y="4216507"/>
                </a:lnTo>
                <a:lnTo>
                  <a:pt x="731338" y="4250627"/>
                </a:lnTo>
                <a:lnTo>
                  <a:pt x="765502" y="4284108"/>
                </a:lnTo>
                <a:lnTo>
                  <a:pt x="800298" y="4316938"/>
                </a:lnTo>
                <a:lnTo>
                  <a:pt x="835715" y="4349109"/>
                </a:lnTo>
                <a:lnTo>
                  <a:pt x="871744" y="4380609"/>
                </a:lnTo>
                <a:lnTo>
                  <a:pt x="908374" y="4411430"/>
                </a:lnTo>
                <a:lnTo>
                  <a:pt x="945595" y="4441561"/>
                </a:lnTo>
                <a:lnTo>
                  <a:pt x="983396" y="4470992"/>
                </a:lnTo>
                <a:lnTo>
                  <a:pt x="1021768" y="4499714"/>
                </a:lnTo>
                <a:lnTo>
                  <a:pt x="1060701" y="4527717"/>
                </a:lnTo>
                <a:lnTo>
                  <a:pt x="1100183" y="4554990"/>
                </a:lnTo>
                <a:lnTo>
                  <a:pt x="1140205" y="4581525"/>
                </a:lnTo>
                <a:lnTo>
                  <a:pt x="3847592" y="4581525"/>
                </a:lnTo>
                <a:lnTo>
                  <a:pt x="3889231" y="4554239"/>
                </a:lnTo>
                <a:lnTo>
                  <a:pt x="3930236" y="4526151"/>
                </a:lnTo>
                <a:lnTo>
                  <a:pt x="3970601" y="4497269"/>
                </a:lnTo>
                <a:lnTo>
                  <a:pt x="4010316" y="4467605"/>
                </a:lnTo>
                <a:lnTo>
                  <a:pt x="4049376" y="4437170"/>
                </a:lnTo>
                <a:lnTo>
                  <a:pt x="4087773" y="4405974"/>
                </a:lnTo>
                <a:lnTo>
                  <a:pt x="4125500" y="4374029"/>
                </a:lnTo>
                <a:lnTo>
                  <a:pt x="4162550" y="4341346"/>
                </a:lnTo>
                <a:lnTo>
                  <a:pt x="4198915" y="4307934"/>
                </a:lnTo>
                <a:lnTo>
                  <a:pt x="4234588" y="4273806"/>
                </a:lnTo>
                <a:lnTo>
                  <a:pt x="4269562" y="4238971"/>
                </a:lnTo>
                <a:lnTo>
                  <a:pt x="4303829" y="4203441"/>
                </a:lnTo>
                <a:lnTo>
                  <a:pt x="4337383" y="4167227"/>
                </a:lnTo>
                <a:lnTo>
                  <a:pt x="4370216" y="4130339"/>
                </a:lnTo>
                <a:lnTo>
                  <a:pt x="4402321" y="4092788"/>
                </a:lnTo>
                <a:lnTo>
                  <a:pt x="4433690" y="4054586"/>
                </a:lnTo>
                <a:lnTo>
                  <a:pt x="4464317" y="4015742"/>
                </a:lnTo>
                <a:lnTo>
                  <a:pt x="4494194" y="3976269"/>
                </a:lnTo>
                <a:lnTo>
                  <a:pt x="4523315" y="3936176"/>
                </a:lnTo>
                <a:lnTo>
                  <a:pt x="4551670" y="3895474"/>
                </a:lnTo>
                <a:lnTo>
                  <a:pt x="4579255" y="3854175"/>
                </a:lnTo>
                <a:lnTo>
                  <a:pt x="4606060" y="3812289"/>
                </a:lnTo>
                <a:lnTo>
                  <a:pt x="4632080" y="3769828"/>
                </a:lnTo>
                <a:lnTo>
                  <a:pt x="4657306" y="3726801"/>
                </a:lnTo>
                <a:lnTo>
                  <a:pt x="4681732" y="3683220"/>
                </a:lnTo>
                <a:lnTo>
                  <a:pt x="4705350" y="3639096"/>
                </a:lnTo>
                <a:lnTo>
                  <a:pt x="4705350" y="1341247"/>
                </a:lnTo>
                <a:lnTo>
                  <a:pt x="4682637" y="1298758"/>
                </a:lnTo>
                <a:lnTo>
                  <a:pt x="4659138" y="1256766"/>
                </a:lnTo>
                <a:lnTo>
                  <a:pt x="4634861" y="1215279"/>
                </a:lnTo>
                <a:lnTo>
                  <a:pt x="4609817" y="1174309"/>
                </a:lnTo>
                <a:lnTo>
                  <a:pt x="4584015" y="1133864"/>
                </a:lnTo>
                <a:lnTo>
                  <a:pt x="4557465" y="1093955"/>
                </a:lnTo>
                <a:lnTo>
                  <a:pt x="4530177" y="1054591"/>
                </a:lnTo>
                <a:lnTo>
                  <a:pt x="4502161" y="1015783"/>
                </a:lnTo>
                <a:lnTo>
                  <a:pt x="4473426" y="977540"/>
                </a:lnTo>
                <a:lnTo>
                  <a:pt x="4443982" y="939873"/>
                </a:lnTo>
                <a:lnTo>
                  <a:pt x="4413839" y="902790"/>
                </a:lnTo>
                <a:lnTo>
                  <a:pt x="4383007" y="866303"/>
                </a:lnTo>
                <a:lnTo>
                  <a:pt x="4351495" y="830420"/>
                </a:lnTo>
                <a:lnTo>
                  <a:pt x="4319313" y="795152"/>
                </a:lnTo>
                <a:lnTo>
                  <a:pt x="4286471" y="760509"/>
                </a:lnTo>
                <a:lnTo>
                  <a:pt x="4252979" y="726501"/>
                </a:lnTo>
                <a:lnTo>
                  <a:pt x="4218847" y="693136"/>
                </a:lnTo>
                <a:lnTo>
                  <a:pt x="4184083" y="660426"/>
                </a:lnTo>
                <a:lnTo>
                  <a:pt x="4148699" y="628381"/>
                </a:lnTo>
                <a:lnTo>
                  <a:pt x="4112703" y="597009"/>
                </a:lnTo>
                <a:lnTo>
                  <a:pt x="4076106" y="566322"/>
                </a:lnTo>
                <a:lnTo>
                  <a:pt x="4038917" y="536328"/>
                </a:lnTo>
                <a:lnTo>
                  <a:pt x="4001146" y="507038"/>
                </a:lnTo>
                <a:lnTo>
                  <a:pt x="3962803" y="478461"/>
                </a:lnTo>
                <a:lnTo>
                  <a:pt x="3923897" y="450609"/>
                </a:lnTo>
                <a:lnTo>
                  <a:pt x="3884439" y="423489"/>
                </a:lnTo>
                <a:lnTo>
                  <a:pt x="3844438" y="397113"/>
                </a:lnTo>
                <a:lnTo>
                  <a:pt x="3803904" y="371490"/>
                </a:lnTo>
                <a:lnTo>
                  <a:pt x="3762846" y="346631"/>
                </a:lnTo>
                <a:lnTo>
                  <a:pt x="3721275" y="322544"/>
                </a:lnTo>
                <a:lnTo>
                  <a:pt x="3679199" y="299240"/>
                </a:lnTo>
                <a:lnTo>
                  <a:pt x="3636630" y="276729"/>
                </a:lnTo>
                <a:lnTo>
                  <a:pt x="3593576" y="255020"/>
                </a:lnTo>
                <a:lnTo>
                  <a:pt x="3550048" y="234124"/>
                </a:lnTo>
                <a:lnTo>
                  <a:pt x="3506055" y="214051"/>
                </a:lnTo>
                <a:lnTo>
                  <a:pt x="3461607" y="194810"/>
                </a:lnTo>
                <a:lnTo>
                  <a:pt x="3416714" y="176411"/>
                </a:lnTo>
                <a:lnTo>
                  <a:pt x="3371385" y="158864"/>
                </a:lnTo>
                <a:lnTo>
                  <a:pt x="3325630" y="142179"/>
                </a:lnTo>
                <a:lnTo>
                  <a:pt x="3279460" y="126366"/>
                </a:lnTo>
                <a:lnTo>
                  <a:pt x="3232883" y="111434"/>
                </a:lnTo>
                <a:lnTo>
                  <a:pt x="3185910" y="97395"/>
                </a:lnTo>
                <a:lnTo>
                  <a:pt x="3138550" y="84256"/>
                </a:lnTo>
                <a:lnTo>
                  <a:pt x="3090813" y="72030"/>
                </a:lnTo>
                <a:lnTo>
                  <a:pt x="3042708" y="60724"/>
                </a:lnTo>
                <a:lnTo>
                  <a:pt x="2994247" y="50350"/>
                </a:lnTo>
                <a:lnTo>
                  <a:pt x="2945438" y="40917"/>
                </a:lnTo>
                <a:lnTo>
                  <a:pt x="2896290" y="32435"/>
                </a:lnTo>
                <a:lnTo>
                  <a:pt x="2846815" y="24914"/>
                </a:lnTo>
                <a:lnTo>
                  <a:pt x="2797021" y="18363"/>
                </a:lnTo>
                <a:lnTo>
                  <a:pt x="2746919" y="12793"/>
                </a:lnTo>
                <a:lnTo>
                  <a:pt x="2696518" y="8214"/>
                </a:lnTo>
                <a:lnTo>
                  <a:pt x="2645828" y="4635"/>
                </a:lnTo>
                <a:lnTo>
                  <a:pt x="2594858" y="2066"/>
                </a:lnTo>
                <a:lnTo>
                  <a:pt x="2543619" y="518"/>
                </a:lnTo>
                <a:lnTo>
                  <a:pt x="2492121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36719" y="1190942"/>
            <a:ext cx="6368415" cy="849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36719" y="2667317"/>
            <a:ext cx="6696709" cy="3171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50" b="0" i="0">
                <a:solidFill>
                  <a:schemeClr val="tx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rgeshistorie.no/vikingtid/0813-landet-blir-kristnet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69351" y="3176904"/>
            <a:ext cx="3368040" cy="25590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-10160" algn="ctr">
              <a:lnSpc>
                <a:spcPct val="90400"/>
              </a:lnSpc>
              <a:spcBef>
                <a:spcPts val="520"/>
              </a:spcBef>
            </a:pPr>
            <a:r>
              <a:rPr sz="3600" spc="-10" dirty="0"/>
              <a:t>Скандинавська мітологія </a:t>
            </a:r>
            <a:r>
              <a:rPr sz="3600" spc="-25" dirty="0"/>
              <a:t>Християнство </a:t>
            </a:r>
            <a:r>
              <a:rPr sz="3600" dirty="0"/>
              <a:t>запро</a:t>
            </a:r>
            <a:r>
              <a:rPr sz="3600" u="sng" dirty="0">
                <a:uFill>
                  <a:solidFill>
                    <a:srgbClr val="252525"/>
                  </a:solidFill>
                </a:uFill>
              </a:rPr>
              <a:t>вадж</a:t>
            </a:r>
            <a:r>
              <a:rPr sz="3600" u="none" dirty="0"/>
              <a:t>ення</a:t>
            </a:r>
            <a:r>
              <a:rPr sz="3600" u="none" spc="360" dirty="0"/>
              <a:t> </a:t>
            </a:r>
            <a:r>
              <a:rPr sz="3600" u="none" spc="-50" dirty="0"/>
              <a:t>в </a:t>
            </a:r>
            <a:r>
              <a:rPr sz="3600" u="none" spc="-10" dirty="0"/>
              <a:t>Норвегії</a:t>
            </a:r>
            <a:endParaRPr sz="3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38591" cy="4190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636833" y="2425144"/>
            <a:ext cx="4281170" cy="89535"/>
            <a:chOff x="4636833" y="2425144"/>
            <a:chExt cx="4281170" cy="89535"/>
          </a:xfrm>
        </p:grpSpPr>
        <p:sp>
          <p:nvSpPr>
            <p:cNvPr id="4" name="object 4"/>
            <p:cNvSpPr/>
            <p:nvPr/>
          </p:nvSpPr>
          <p:spPr>
            <a:xfrm>
              <a:off x="4657331" y="2452546"/>
              <a:ext cx="4239260" cy="50800"/>
            </a:xfrm>
            <a:custGeom>
              <a:avLst/>
              <a:gdLst/>
              <a:ahLst/>
              <a:cxnLst/>
              <a:rect l="l" t="t" r="r" b="b"/>
              <a:pathLst>
                <a:path w="4239259" h="50800">
                  <a:moveTo>
                    <a:pt x="2868656" y="22887"/>
                  </a:moveTo>
                  <a:lnTo>
                    <a:pt x="2036346" y="22887"/>
                  </a:lnTo>
                  <a:lnTo>
                    <a:pt x="2082515" y="24209"/>
                  </a:lnTo>
                  <a:lnTo>
                    <a:pt x="2139804" y="27596"/>
                  </a:lnTo>
                  <a:lnTo>
                    <a:pt x="2153155" y="28706"/>
                  </a:lnTo>
                  <a:lnTo>
                    <a:pt x="2274215" y="39079"/>
                  </a:lnTo>
                  <a:lnTo>
                    <a:pt x="2331638" y="43475"/>
                  </a:lnTo>
                  <a:lnTo>
                    <a:pt x="2383848" y="46752"/>
                  </a:lnTo>
                  <a:lnTo>
                    <a:pt x="2431847" y="48996"/>
                  </a:lnTo>
                  <a:lnTo>
                    <a:pt x="2476637" y="50292"/>
                  </a:lnTo>
                  <a:lnTo>
                    <a:pt x="2519221" y="50726"/>
                  </a:lnTo>
                  <a:lnTo>
                    <a:pt x="2560602" y="50385"/>
                  </a:lnTo>
                  <a:lnTo>
                    <a:pt x="2601783" y="49353"/>
                  </a:lnTo>
                  <a:lnTo>
                    <a:pt x="2643766" y="47717"/>
                  </a:lnTo>
                  <a:lnTo>
                    <a:pt x="2962905" y="30593"/>
                  </a:lnTo>
                  <a:lnTo>
                    <a:pt x="3020950" y="28706"/>
                  </a:lnTo>
                  <a:lnTo>
                    <a:pt x="3075472" y="27677"/>
                  </a:lnTo>
                  <a:lnTo>
                    <a:pt x="3772667" y="27369"/>
                  </a:lnTo>
                  <a:lnTo>
                    <a:pt x="3787742" y="26761"/>
                  </a:lnTo>
                  <a:lnTo>
                    <a:pt x="3763803" y="26761"/>
                  </a:lnTo>
                  <a:lnTo>
                    <a:pt x="3708900" y="26180"/>
                  </a:lnTo>
                  <a:lnTo>
                    <a:pt x="3651701" y="24779"/>
                  </a:lnTo>
                  <a:lnTo>
                    <a:pt x="3611176" y="23189"/>
                  </a:lnTo>
                  <a:lnTo>
                    <a:pt x="2880669" y="23189"/>
                  </a:lnTo>
                  <a:lnTo>
                    <a:pt x="2868656" y="22887"/>
                  </a:lnTo>
                  <a:close/>
                </a:path>
                <a:path w="4239259" h="50800">
                  <a:moveTo>
                    <a:pt x="807391" y="1906"/>
                  </a:moveTo>
                  <a:lnTo>
                    <a:pt x="764192" y="2115"/>
                  </a:lnTo>
                  <a:lnTo>
                    <a:pt x="716951" y="3534"/>
                  </a:lnTo>
                  <a:lnTo>
                    <a:pt x="662678" y="6101"/>
                  </a:lnTo>
                  <a:lnTo>
                    <a:pt x="448574" y="18659"/>
                  </a:lnTo>
                  <a:lnTo>
                    <a:pt x="342860" y="23717"/>
                  </a:lnTo>
                  <a:lnTo>
                    <a:pt x="379963" y="25151"/>
                  </a:lnTo>
                  <a:lnTo>
                    <a:pt x="447490" y="28706"/>
                  </a:lnTo>
                  <a:lnTo>
                    <a:pt x="586215" y="37680"/>
                  </a:lnTo>
                  <a:lnTo>
                    <a:pt x="642903" y="40557"/>
                  </a:lnTo>
                  <a:lnTo>
                    <a:pt x="693041" y="42272"/>
                  </a:lnTo>
                  <a:lnTo>
                    <a:pt x="738511" y="42984"/>
                  </a:lnTo>
                  <a:lnTo>
                    <a:pt x="781195" y="42855"/>
                  </a:lnTo>
                  <a:lnTo>
                    <a:pt x="822976" y="42048"/>
                  </a:lnTo>
                  <a:lnTo>
                    <a:pt x="1299075" y="28434"/>
                  </a:lnTo>
                  <a:lnTo>
                    <a:pt x="1424846" y="26705"/>
                  </a:lnTo>
                  <a:lnTo>
                    <a:pt x="1695427" y="26588"/>
                  </a:lnTo>
                  <a:lnTo>
                    <a:pt x="1652607" y="25626"/>
                  </a:lnTo>
                  <a:lnTo>
                    <a:pt x="1607178" y="23362"/>
                  </a:lnTo>
                  <a:lnTo>
                    <a:pt x="1563054" y="19693"/>
                  </a:lnTo>
                  <a:lnTo>
                    <a:pt x="1557411" y="19000"/>
                  </a:lnTo>
                  <a:lnTo>
                    <a:pt x="1108690" y="19000"/>
                  </a:lnTo>
                  <a:lnTo>
                    <a:pt x="1054609" y="18148"/>
                  </a:lnTo>
                  <a:lnTo>
                    <a:pt x="999502" y="14428"/>
                  </a:lnTo>
                  <a:lnTo>
                    <a:pt x="942602" y="9168"/>
                  </a:lnTo>
                  <a:lnTo>
                    <a:pt x="893608" y="5370"/>
                  </a:lnTo>
                  <a:lnTo>
                    <a:pt x="849534" y="2970"/>
                  </a:lnTo>
                  <a:lnTo>
                    <a:pt x="807391" y="1906"/>
                  </a:lnTo>
                  <a:close/>
                </a:path>
                <a:path w="4239259" h="50800">
                  <a:moveTo>
                    <a:pt x="1695427" y="26588"/>
                  </a:moveTo>
                  <a:lnTo>
                    <a:pt x="1441141" y="26588"/>
                  </a:lnTo>
                  <a:lnTo>
                    <a:pt x="1500062" y="26706"/>
                  </a:lnTo>
                  <a:lnTo>
                    <a:pt x="1533939" y="26998"/>
                  </a:lnTo>
                  <a:lnTo>
                    <a:pt x="1629672" y="29167"/>
                  </a:lnTo>
                  <a:lnTo>
                    <a:pt x="1784366" y="35430"/>
                  </a:lnTo>
                  <a:lnTo>
                    <a:pt x="1826464" y="35603"/>
                  </a:lnTo>
                  <a:lnTo>
                    <a:pt x="1860816" y="34424"/>
                  </a:lnTo>
                  <a:lnTo>
                    <a:pt x="1889781" y="32321"/>
                  </a:lnTo>
                  <a:lnTo>
                    <a:pt x="1925351" y="28701"/>
                  </a:lnTo>
                  <a:lnTo>
                    <a:pt x="1940985" y="27049"/>
                  </a:lnTo>
                  <a:lnTo>
                    <a:pt x="1944979" y="26706"/>
                  </a:lnTo>
                  <a:lnTo>
                    <a:pt x="1747516" y="26706"/>
                  </a:lnTo>
                  <a:lnTo>
                    <a:pt x="1699376" y="26676"/>
                  </a:lnTo>
                  <a:lnTo>
                    <a:pt x="1695427" y="26588"/>
                  </a:lnTo>
                  <a:close/>
                </a:path>
                <a:path w="4239259" h="50800">
                  <a:moveTo>
                    <a:pt x="3772667" y="27369"/>
                  </a:moveTo>
                  <a:lnTo>
                    <a:pt x="3126990" y="27369"/>
                  </a:lnTo>
                  <a:lnTo>
                    <a:pt x="3223088" y="28359"/>
                  </a:lnTo>
                  <a:lnTo>
                    <a:pt x="3402060" y="32900"/>
                  </a:lnTo>
                  <a:lnTo>
                    <a:pt x="3493233" y="34238"/>
                  </a:lnTo>
                  <a:lnTo>
                    <a:pt x="3541057" y="34189"/>
                  </a:lnTo>
                  <a:lnTo>
                    <a:pt x="3591064" y="33478"/>
                  </a:lnTo>
                  <a:lnTo>
                    <a:pt x="3739192" y="28701"/>
                  </a:lnTo>
                  <a:lnTo>
                    <a:pt x="3772667" y="27369"/>
                  </a:lnTo>
                  <a:close/>
                </a:path>
                <a:path w="4239259" h="50800">
                  <a:moveTo>
                    <a:pt x="393" y="14428"/>
                  </a:moveTo>
                  <a:lnTo>
                    <a:pt x="120" y="19000"/>
                  </a:lnTo>
                  <a:lnTo>
                    <a:pt x="0" y="23189"/>
                  </a:lnTo>
                  <a:lnTo>
                    <a:pt x="1107" y="25626"/>
                  </a:lnTo>
                  <a:lnTo>
                    <a:pt x="1138" y="25906"/>
                  </a:lnTo>
                  <a:lnTo>
                    <a:pt x="393" y="33478"/>
                  </a:lnTo>
                  <a:lnTo>
                    <a:pt x="37241" y="29442"/>
                  </a:lnTo>
                  <a:lnTo>
                    <a:pt x="76053" y="26138"/>
                  </a:lnTo>
                  <a:lnTo>
                    <a:pt x="111073" y="24011"/>
                  </a:lnTo>
                  <a:lnTo>
                    <a:pt x="85233" y="22548"/>
                  </a:lnTo>
                  <a:lnTo>
                    <a:pt x="42977" y="19043"/>
                  </a:lnTo>
                  <a:lnTo>
                    <a:pt x="393" y="14428"/>
                  </a:lnTo>
                  <a:close/>
                </a:path>
                <a:path w="4239259" h="50800">
                  <a:moveTo>
                    <a:pt x="4239018" y="14428"/>
                  </a:moveTo>
                  <a:lnTo>
                    <a:pt x="4193956" y="15307"/>
                  </a:lnTo>
                  <a:lnTo>
                    <a:pt x="4021178" y="21311"/>
                  </a:lnTo>
                  <a:lnTo>
                    <a:pt x="4040018" y="21410"/>
                  </a:lnTo>
                  <a:lnTo>
                    <a:pt x="4088448" y="22605"/>
                  </a:lnTo>
                  <a:lnTo>
                    <a:pt x="4137578" y="24905"/>
                  </a:lnTo>
                  <a:lnTo>
                    <a:pt x="4187678" y="28475"/>
                  </a:lnTo>
                  <a:lnTo>
                    <a:pt x="4239018" y="33478"/>
                  </a:lnTo>
                  <a:lnTo>
                    <a:pt x="4238891" y="26747"/>
                  </a:lnTo>
                  <a:lnTo>
                    <a:pt x="4238527" y="21158"/>
                  </a:lnTo>
                  <a:lnTo>
                    <a:pt x="4238624" y="19453"/>
                  </a:lnTo>
                  <a:lnTo>
                    <a:pt x="4239018" y="14428"/>
                  </a:lnTo>
                  <a:close/>
                </a:path>
                <a:path w="4239259" h="50800">
                  <a:moveTo>
                    <a:pt x="3789130" y="26705"/>
                  </a:moveTo>
                  <a:lnTo>
                    <a:pt x="3763803" y="26761"/>
                  </a:lnTo>
                  <a:lnTo>
                    <a:pt x="3787742" y="26761"/>
                  </a:lnTo>
                  <a:lnTo>
                    <a:pt x="3789130" y="26705"/>
                  </a:lnTo>
                  <a:close/>
                </a:path>
                <a:path w="4239259" h="50800">
                  <a:moveTo>
                    <a:pt x="209594" y="21238"/>
                  </a:moveTo>
                  <a:lnTo>
                    <a:pt x="161697" y="21975"/>
                  </a:lnTo>
                  <a:lnTo>
                    <a:pt x="117361" y="23629"/>
                  </a:lnTo>
                  <a:lnTo>
                    <a:pt x="111073" y="24011"/>
                  </a:lnTo>
                  <a:lnTo>
                    <a:pt x="128074" y="24973"/>
                  </a:lnTo>
                  <a:lnTo>
                    <a:pt x="172414" y="26352"/>
                  </a:lnTo>
                  <a:lnTo>
                    <a:pt x="219166" y="26715"/>
                  </a:lnTo>
                  <a:lnTo>
                    <a:pt x="269245" y="26096"/>
                  </a:lnTo>
                  <a:lnTo>
                    <a:pt x="323563" y="24525"/>
                  </a:lnTo>
                  <a:lnTo>
                    <a:pt x="342860" y="23717"/>
                  </a:lnTo>
                  <a:lnTo>
                    <a:pt x="318195" y="22765"/>
                  </a:lnTo>
                  <a:lnTo>
                    <a:pt x="261582" y="21481"/>
                  </a:lnTo>
                  <a:lnTo>
                    <a:pt x="209594" y="21238"/>
                  </a:lnTo>
                  <a:close/>
                </a:path>
                <a:path w="4239259" h="50800">
                  <a:moveTo>
                    <a:pt x="2556867" y="0"/>
                  </a:moveTo>
                  <a:lnTo>
                    <a:pt x="2506456" y="604"/>
                  </a:lnTo>
                  <a:lnTo>
                    <a:pt x="2454426" y="1929"/>
                  </a:lnTo>
                  <a:lnTo>
                    <a:pt x="1797062" y="25906"/>
                  </a:lnTo>
                  <a:lnTo>
                    <a:pt x="1747516" y="26706"/>
                  </a:lnTo>
                  <a:lnTo>
                    <a:pt x="1944986" y="26705"/>
                  </a:lnTo>
                  <a:lnTo>
                    <a:pt x="1967939" y="24735"/>
                  </a:lnTo>
                  <a:lnTo>
                    <a:pt x="1998940" y="23205"/>
                  </a:lnTo>
                  <a:lnTo>
                    <a:pt x="2868656" y="22887"/>
                  </a:lnTo>
                  <a:lnTo>
                    <a:pt x="2843345" y="22252"/>
                  </a:lnTo>
                  <a:lnTo>
                    <a:pt x="2807754" y="19453"/>
                  </a:lnTo>
                  <a:lnTo>
                    <a:pt x="2798910" y="18148"/>
                  </a:lnTo>
                  <a:lnTo>
                    <a:pt x="2736066" y="8584"/>
                  </a:lnTo>
                  <a:lnTo>
                    <a:pt x="2695258" y="4409"/>
                  </a:lnTo>
                  <a:lnTo>
                    <a:pt x="2651580" y="1713"/>
                  </a:lnTo>
                  <a:lnTo>
                    <a:pt x="2605345" y="306"/>
                  </a:lnTo>
                  <a:lnTo>
                    <a:pt x="2556867" y="0"/>
                  </a:lnTo>
                  <a:close/>
                </a:path>
                <a:path w="4239259" h="50800">
                  <a:moveTo>
                    <a:pt x="3992018" y="21158"/>
                  </a:moveTo>
                  <a:lnTo>
                    <a:pt x="3944177" y="21686"/>
                  </a:lnTo>
                  <a:lnTo>
                    <a:pt x="3896226" y="22829"/>
                  </a:lnTo>
                  <a:lnTo>
                    <a:pt x="3789130" y="26705"/>
                  </a:lnTo>
                  <a:lnTo>
                    <a:pt x="3816648" y="26644"/>
                  </a:lnTo>
                  <a:lnTo>
                    <a:pt x="3917118" y="24808"/>
                  </a:lnTo>
                  <a:lnTo>
                    <a:pt x="4021178" y="21311"/>
                  </a:lnTo>
                  <a:lnTo>
                    <a:pt x="3992018" y="21158"/>
                  </a:lnTo>
                  <a:close/>
                </a:path>
                <a:path w="4239259" h="50800">
                  <a:moveTo>
                    <a:pt x="3266126" y="7207"/>
                  </a:moveTo>
                  <a:lnTo>
                    <a:pt x="3207597" y="8096"/>
                  </a:lnTo>
                  <a:lnTo>
                    <a:pt x="3152432" y="10029"/>
                  </a:lnTo>
                  <a:lnTo>
                    <a:pt x="2961334" y="20926"/>
                  </a:lnTo>
                  <a:lnTo>
                    <a:pt x="2919931" y="22626"/>
                  </a:lnTo>
                  <a:lnTo>
                    <a:pt x="2880669" y="23189"/>
                  </a:lnTo>
                  <a:lnTo>
                    <a:pt x="3611176" y="23189"/>
                  </a:lnTo>
                  <a:lnTo>
                    <a:pt x="3591966" y="22435"/>
                  </a:lnTo>
                  <a:lnTo>
                    <a:pt x="3529458" y="19025"/>
                  </a:lnTo>
                  <a:lnTo>
                    <a:pt x="3394093" y="10009"/>
                  </a:lnTo>
                  <a:lnTo>
                    <a:pt x="3328224" y="7723"/>
                  </a:lnTo>
                  <a:lnTo>
                    <a:pt x="3266126" y="7207"/>
                  </a:lnTo>
                  <a:close/>
                </a:path>
                <a:path w="4239259" h="50800">
                  <a:moveTo>
                    <a:pt x="1419000" y="6747"/>
                  </a:moveTo>
                  <a:lnTo>
                    <a:pt x="1368310" y="7027"/>
                  </a:lnTo>
                  <a:lnTo>
                    <a:pt x="1317384" y="9033"/>
                  </a:lnTo>
                  <a:lnTo>
                    <a:pt x="1214299" y="15159"/>
                  </a:lnTo>
                  <a:lnTo>
                    <a:pt x="1161875" y="17748"/>
                  </a:lnTo>
                  <a:lnTo>
                    <a:pt x="1108690" y="19000"/>
                  </a:lnTo>
                  <a:lnTo>
                    <a:pt x="1557411" y="19000"/>
                  </a:lnTo>
                  <a:lnTo>
                    <a:pt x="1520202" y="14428"/>
                  </a:lnTo>
                  <a:lnTo>
                    <a:pt x="1469587" y="8959"/>
                  </a:lnTo>
                  <a:lnTo>
                    <a:pt x="1419000" y="674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7471" y="2445781"/>
              <a:ext cx="4239895" cy="48260"/>
            </a:xfrm>
            <a:custGeom>
              <a:avLst/>
              <a:gdLst/>
              <a:ahLst/>
              <a:cxnLst/>
              <a:rect l="l" t="t" r="r" b="b"/>
              <a:pathLst>
                <a:path w="4239895" h="48260">
                  <a:moveTo>
                    <a:pt x="253" y="21193"/>
                  </a:moveTo>
                  <a:lnTo>
                    <a:pt x="67146" y="14816"/>
                  </a:lnTo>
                  <a:lnTo>
                    <a:pt x="126832" y="10203"/>
                  </a:lnTo>
                  <a:lnTo>
                    <a:pt x="180927" y="7279"/>
                  </a:lnTo>
                  <a:lnTo>
                    <a:pt x="231050" y="5974"/>
                  </a:lnTo>
                  <a:lnTo>
                    <a:pt x="278816" y="6214"/>
                  </a:lnTo>
                  <a:lnTo>
                    <a:pt x="325844" y="7928"/>
                  </a:lnTo>
                  <a:lnTo>
                    <a:pt x="373749" y="11044"/>
                  </a:lnTo>
                  <a:lnTo>
                    <a:pt x="424150" y="15490"/>
                  </a:lnTo>
                  <a:lnTo>
                    <a:pt x="478663" y="21193"/>
                  </a:lnTo>
                  <a:lnTo>
                    <a:pt x="530236" y="25194"/>
                  </a:lnTo>
                  <a:lnTo>
                    <a:pt x="581988" y="26338"/>
                  </a:lnTo>
                  <a:lnTo>
                    <a:pt x="633538" y="25361"/>
                  </a:lnTo>
                  <a:lnTo>
                    <a:pt x="684508" y="23003"/>
                  </a:lnTo>
                  <a:lnTo>
                    <a:pt x="734520" y="20002"/>
                  </a:lnTo>
                  <a:lnTo>
                    <a:pt x="783194" y="17096"/>
                  </a:lnTo>
                  <a:lnTo>
                    <a:pt x="830153" y="15024"/>
                  </a:lnTo>
                  <a:lnTo>
                    <a:pt x="875016" y="14524"/>
                  </a:lnTo>
                  <a:lnTo>
                    <a:pt x="917406" y="16334"/>
                  </a:lnTo>
                  <a:lnTo>
                    <a:pt x="956944" y="21193"/>
                  </a:lnTo>
                  <a:lnTo>
                    <a:pt x="993647" y="26763"/>
                  </a:lnTo>
                  <a:lnTo>
                    <a:pt x="1034427" y="31384"/>
                  </a:lnTo>
                  <a:lnTo>
                    <a:pt x="1078893" y="35001"/>
                  </a:lnTo>
                  <a:lnTo>
                    <a:pt x="1126649" y="37559"/>
                  </a:lnTo>
                  <a:lnTo>
                    <a:pt x="1177303" y="39003"/>
                  </a:lnTo>
                  <a:lnTo>
                    <a:pt x="1230462" y="39278"/>
                  </a:lnTo>
                  <a:lnTo>
                    <a:pt x="1285733" y="38329"/>
                  </a:lnTo>
                  <a:lnTo>
                    <a:pt x="1342721" y="36101"/>
                  </a:lnTo>
                  <a:lnTo>
                    <a:pt x="1401035" y="32538"/>
                  </a:lnTo>
                  <a:lnTo>
                    <a:pt x="1460280" y="27587"/>
                  </a:lnTo>
                  <a:lnTo>
                    <a:pt x="1520063" y="21193"/>
                  </a:lnTo>
                  <a:lnTo>
                    <a:pt x="1567279" y="15927"/>
                  </a:lnTo>
                  <a:lnTo>
                    <a:pt x="1614775" y="11362"/>
                  </a:lnTo>
                  <a:lnTo>
                    <a:pt x="1662561" y="7525"/>
                  </a:lnTo>
                  <a:lnTo>
                    <a:pt x="1710647" y="4442"/>
                  </a:lnTo>
                  <a:lnTo>
                    <a:pt x="1759045" y="2142"/>
                  </a:lnTo>
                  <a:lnTo>
                    <a:pt x="1807765" y="652"/>
                  </a:lnTo>
                  <a:lnTo>
                    <a:pt x="1856819" y="0"/>
                  </a:lnTo>
                  <a:lnTo>
                    <a:pt x="1906217" y="212"/>
                  </a:lnTo>
                  <a:lnTo>
                    <a:pt x="1955969" y="1317"/>
                  </a:lnTo>
                  <a:lnTo>
                    <a:pt x="2006087" y="3342"/>
                  </a:lnTo>
                  <a:lnTo>
                    <a:pt x="2056582" y="6315"/>
                  </a:lnTo>
                  <a:lnTo>
                    <a:pt x="2107465" y="10262"/>
                  </a:lnTo>
                  <a:lnTo>
                    <a:pt x="2158745" y="15213"/>
                  </a:lnTo>
                  <a:lnTo>
                    <a:pt x="2210434" y="21193"/>
                  </a:lnTo>
                  <a:lnTo>
                    <a:pt x="2279141" y="28435"/>
                  </a:lnTo>
                  <a:lnTo>
                    <a:pt x="2340787" y="32373"/>
                  </a:lnTo>
                  <a:lnTo>
                    <a:pt x="2396635" y="33642"/>
                  </a:lnTo>
                  <a:lnTo>
                    <a:pt x="2447945" y="32879"/>
                  </a:lnTo>
                  <a:lnTo>
                    <a:pt x="2495978" y="30718"/>
                  </a:lnTo>
                  <a:lnTo>
                    <a:pt x="2541996" y="27795"/>
                  </a:lnTo>
                  <a:lnTo>
                    <a:pt x="2587259" y="24745"/>
                  </a:lnTo>
                  <a:lnTo>
                    <a:pt x="2633030" y="22205"/>
                  </a:lnTo>
                  <a:lnTo>
                    <a:pt x="2680568" y="20809"/>
                  </a:lnTo>
                  <a:lnTo>
                    <a:pt x="2731134" y="21193"/>
                  </a:lnTo>
                  <a:lnTo>
                    <a:pt x="2783975" y="22019"/>
                  </a:lnTo>
                  <a:lnTo>
                    <a:pt x="2837323" y="21753"/>
                  </a:lnTo>
                  <a:lnTo>
                    <a:pt x="2890924" y="20737"/>
                  </a:lnTo>
                  <a:lnTo>
                    <a:pt x="2944523" y="19309"/>
                  </a:lnTo>
                  <a:lnTo>
                    <a:pt x="2997866" y="17811"/>
                  </a:lnTo>
                  <a:lnTo>
                    <a:pt x="3050699" y="16584"/>
                  </a:lnTo>
                  <a:lnTo>
                    <a:pt x="3102767" y="15968"/>
                  </a:lnTo>
                  <a:lnTo>
                    <a:pt x="3153815" y="16304"/>
                  </a:lnTo>
                  <a:lnTo>
                    <a:pt x="3203589" y="17932"/>
                  </a:lnTo>
                  <a:lnTo>
                    <a:pt x="3251834" y="21193"/>
                  </a:lnTo>
                  <a:lnTo>
                    <a:pt x="3280083" y="23089"/>
                  </a:lnTo>
                  <a:lnTo>
                    <a:pt x="3314485" y="24411"/>
                  </a:lnTo>
                  <a:lnTo>
                    <a:pt x="3354418" y="25221"/>
                  </a:lnTo>
                  <a:lnTo>
                    <a:pt x="3399261" y="25585"/>
                  </a:lnTo>
                  <a:lnTo>
                    <a:pt x="3448394" y="25567"/>
                  </a:lnTo>
                  <a:lnTo>
                    <a:pt x="3501195" y="25231"/>
                  </a:lnTo>
                  <a:lnTo>
                    <a:pt x="3557044" y="24641"/>
                  </a:lnTo>
                  <a:lnTo>
                    <a:pt x="3615319" y="23862"/>
                  </a:lnTo>
                  <a:lnTo>
                    <a:pt x="3675400" y="22957"/>
                  </a:lnTo>
                  <a:lnTo>
                    <a:pt x="3736665" y="21993"/>
                  </a:lnTo>
                  <a:lnTo>
                    <a:pt x="3798493" y="21031"/>
                  </a:lnTo>
                  <a:lnTo>
                    <a:pt x="3860264" y="20138"/>
                  </a:lnTo>
                  <a:lnTo>
                    <a:pt x="3921356" y="19377"/>
                  </a:lnTo>
                  <a:lnTo>
                    <a:pt x="3981148" y="18813"/>
                  </a:lnTo>
                  <a:lnTo>
                    <a:pt x="4039020" y="18510"/>
                  </a:lnTo>
                  <a:lnTo>
                    <a:pt x="4094350" y="18532"/>
                  </a:lnTo>
                  <a:lnTo>
                    <a:pt x="4146517" y="18943"/>
                  </a:lnTo>
                  <a:lnTo>
                    <a:pt x="4194900" y="19809"/>
                  </a:lnTo>
                  <a:lnTo>
                    <a:pt x="4238879" y="21193"/>
                  </a:lnTo>
                  <a:lnTo>
                    <a:pt x="4239768" y="30591"/>
                  </a:lnTo>
                  <a:lnTo>
                    <a:pt x="4238371" y="30972"/>
                  </a:lnTo>
                  <a:lnTo>
                    <a:pt x="4238879" y="40243"/>
                  </a:lnTo>
                  <a:lnTo>
                    <a:pt x="4196820" y="42632"/>
                  </a:lnTo>
                  <a:lnTo>
                    <a:pt x="4155499" y="43745"/>
                  </a:lnTo>
                  <a:lnTo>
                    <a:pt x="4114363" y="43822"/>
                  </a:lnTo>
                  <a:lnTo>
                    <a:pt x="4072854" y="43102"/>
                  </a:lnTo>
                  <a:lnTo>
                    <a:pt x="4030419" y="41824"/>
                  </a:lnTo>
                  <a:lnTo>
                    <a:pt x="3986501" y="40228"/>
                  </a:lnTo>
                  <a:lnTo>
                    <a:pt x="3940545" y="38553"/>
                  </a:lnTo>
                  <a:lnTo>
                    <a:pt x="3891997" y="37038"/>
                  </a:lnTo>
                  <a:lnTo>
                    <a:pt x="3840300" y="35922"/>
                  </a:lnTo>
                  <a:lnTo>
                    <a:pt x="3784899" y="35446"/>
                  </a:lnTo>
                  <a:lnTo>
                    <a:pt x="3725240" y="35848"/>
                  </a:lnTo>
                  <a:lnTo>
                    <a:pt x="3660767" y="37367"/>
                  </a:lnTo>
                  <a:lnTo>
                    <a:pt x="3590925" y="40243"/>
                  </a:lnTo>
                  <a:lnTo>
                    <a:pt x="3519216" y="43107"/>
                  </a:lnTo>
                  <a:lnTo>
                    <a:pt x="3460085" y="44097"/>
                  </a:lnTo>
                  <a:lnTo>
                    <a:pt x="3411303" y="43618"/>
                  </a:lnTo>
                  <a:lnTo>
                    <a:pt x="3370641" y="42077"/>
                  </a:lnTo>
                  <a:lnTo>
                    <a:pt x="3335870" y="39880"/>
                  </a:lnTo>
                  <a:lnTo>
                    <a:pt x="3304762" y="37433"/>
                  </a:lnTo>
                  <a:lnTo>
                    <a:pt x="3275088" y="35142"/>
                  </a:lnTo>
                  <a:lnTo>
                    <a:pt x="3244619" y="33413"/>
                  </a:lnTo>
                  <a:lnTo>
                    <a:pt x="3211127" y="32652"/>
                  </a:lnTo>
                  <a:lnTo>
                    <a:pt x="3172383" y="33266"/>
                  </a:lnTo>
                  <a:lnTo>
                    <a:pt x="3126158" y="35661"/>
                  </a:lnTo>
                  <a:lnTo>
                    <a:pt x="3070225" y="40243"/>
                  </a:lnTo>
                  <a:lnTo>
                    <a:pt x="3007465" y="45095"/>
                  </a:lnTo>
                  <a:lnTo>
                    <a:pt x="2952410" y="47338"/>
                  </a:lnTo>
                  <a:lnTo>
                    <a:pt x="2903520" y="47518"/>
                  </a:lnTo>
                  <a:lnTo>
                    <a:pt x="2859255" y="46182"/>
                  </a:lnTo>
                  <a:lnTo>
                    <a:pt x="2818074" y="43875"/>
                  </a:lnTo>
                  <a:lnTo>
                    <a:pt x="2778437" y="41144"/>
                  </a:lnTo>
                  <a:lnTo>
                    <a:pt x="2738806" y="38535"/>
                  </a:lnTo>
                  <a:lnTo>
                    <a:pt x="2697639" y="36595"/>
                  </a:lnTo>
                  <a:lnTo>
                    <a:pt x="2653396" y="35868"/>
                  </a:lnTo>
                  <a:lnTo>
                    <a:pt x="2604538" y="36902"/>
                  </a:lnTo>
                  <a:lnTo>
                    <a:pt x="2549525" y="40243"/>
                  </a:lnTo>
                  <a:lnTo>
                    <a:pt x="2500890" y="43635"/>
                  </a:lnTo>
                  <a:lnTo>
                    <a:pt x="2453887" y="45985"/>
                  </a:lnTo>
                  <a:lnTo>
                    <a:pt x="2408017" y="47422"/>
                  </a:lnTo>
                  <a:lnTo>
                    <a:pt x="2362780" y="48078"/>
                  </a:lnTo>
                  <a:lnTo>
                    <a:pt x="2317674" y="48081"/>
                  </a:lnTo>
                  <a:lnTo>
                    <a:pt x="2272201" y="47563"/>
                  </a:lnTo>
                  <a:lnTo>
                    <a:pt x="2225859" y="46652"/>
                  </a:lnTo>
                  <a:lnTo>
                    <a:pt x="2178149" y="45480"/>
                  </a:lnTo>
                  <a:lnTo>
                    <a:pt x="2128571" y="44176"/>
                  </a:lnTo>
                  <a:lnTo>
                    <a:pt x="2076624" y="42870"/>
                  </a:lnTo>
                  <a:lnTo>
                    <a:pt x="2021808" y="41692"/>
                  </a:lnTo>
                  <a:lnTo>
                    <a:pt x="1963624" y="40773"/>
                  </a:lnTo>
                  <a:lnTo>
                    <a:pt x="1901571" y="40243"/>
                  </a:lnTo>
                  <a:lnTo>
                    <a:pt x="1845044" y="40095"/>
                  </a:lnTo>
                  <a:lnTo>
                    <a:pt x="1793896" y="40163"/>
                  </a:lnTo>
                  <a:lnTo>
                    <a:pt x="1747060" y="40398"/>
                  </a:lnTo>
                  <a:lnTo>
                    <a:pt x="1703469" y="40754"/>
                  </a:lnTo>
                  <a:lnTo>
                    <a:pt x="1662057" y="41180"/>
                  </a:lnTo>
                  <a:lnTo>
                    <a:pt x="1621755" y="41629"/>
                  </a:lnTo>
                  <a:lnTo>
                    <a:pt x="1581499" y="42052"/>
                  </a:lnTo>
                  <a:lnTo>
                    <a:pt x="1540220" y="42402"/>
                  </a:lnTo>
                  <a:lnTo>
                    <a:pt x="1496851" y="42629"/>
                  </a:lnTo>
                  <a:lnTo>
                    <a:pt x="1450326" y="42686"/>
                  </a:lnTo>
                  <a:lnTo>
                    <a:pt x="1399578" y="42524"/>
                  </a:lnTo>
                  <a:lnTo>
                    <a:pt x="1343540" y="42095"/>
                  </a:lnTo>
                  <a:lnTo>
                    <a:pt x="1281145" y="41351"/>
                  </a:lnTo>
                  <a:lnTo>
                    <a:pt x="1211326" y="40243"/>
                  </a:lnTo>
                  <a:lnTo>
                    <a:pt x="1117942" y="38686"/>
                  </a:lnTo>
                  <a:lnTo>
                    <a:pt x="1042675" y="37634"/>
                  </a:lnTo>
                  <a:lnTo>
                    <a:pt x="982525" y="37026"/>
                  </a:lnTo>
                  <a:lnTo>
                    <a:pt x="934496" y="36804"/>
                  </a:lnTo>
                  <a:lnTo>
                    <a:pt x="895588" y="36909"/>
                  </a:lnTo>
                  <a:lnTo>
                    <a:pt x="862802" y="37280"/>
                  </a:lnTo>
                  <a:lnTo>
                    <a:pt x="833140" y="37858"/>
                  </a:lnTo>
                  <a:lnTo>
                    <a:pt x="803605" y="38585"/>
                  </a:lnTo>
                  <a:lnTo>
                    <a:pt x="771196" y="39399"/>
                  </a:lnTo>
                  <a:lnTo>
                    <a:pt x="732916" y="40243"/>
                  </a:lnTo>
                  <a:lnTo>
                    <a:pt x="698841" y="40707"/>
                  </a:lnTo>
                  <a:lnTo>
                    <a:pt x="657642" y="40929"/>
                  </a:lnTo>
                  <a:lnTo>
                    <a:pt x="610397" y="40953"/>
                  </a:lnTo>
                  <a:lnTo>
                    <a:pt x="558185" y="40820"/>
                  </a:lnTo>
                  <a:lnTo>
                    <a:pt x="502086" y="40574"/>
                  </a:lnTo>
                  <a:lnTo>
                    <a:pt x="443178" y="40256"/>
                  </a:lnTo>
                  <a:lnTo>
                    <a:pt x="382539" y="39909"/>
                  </a:lnTo>
                  <a:lnTo>
                    <a:pt x="321250" y="39576"/>
                  </a:lnTo>
                  <a:lnTo>
                    <a:pt x="260388" y="39299"/>
                  </a:lnTo>
                  <a:lnTo>
                    <a:pt x="201033" y="39121"/>
                  </a:lnTo>
                  <a:lnTo>
                    <a:pt x="144263" y="39083"/>
                  </a:lnTo>
                  <a:lnTo>
                    <a:pt x="91157" y="39230"/>
                  </a:lnTo>
                  <a:lnTo>
                    <a:pt x="42794" y="39602"/>
                  </a:lnTo>
                  <a:lnTo>
                    <a:pt x="253" y="40243"/>
                  </a:lnTo>
                  <a:lnTo>
                    <a:pt x="0" y="36052"/>
                  </a:lnTo>
                  <a:lnTo>
                    <a:pt x="762" y="27289"/>
                  </a:lnTo>
                  <a:lnTo>
                    <a:pt x="253" y="21193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67200"/>
            <a:ext cx="4047844" cy="259079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736719" y="2695892"/>
            <a:ext cx="6340475" cy="1263650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41300" marR="5080" indent="-228600">
              <a:lnSpc>
                <a:spcPct val="92200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150" dirty="0">
                <a:latin typeface="Carlito"/>
                <a:cs typeface="Carlito"/>
              </a:rPr>
              <a:t>Нова</a:t>
            </a:r>
            <a:r>
              <a:rPr sz="2150" spc="1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релігія</a:t>
            </a:r>
            <a:r>
              <a:rPr sz="2150" spc="4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також</a:t>
            </a:r>
            <a:r>
              <a:rPr sz="2150" spc="9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допомогла</a:t>
            </a:r>
            <a:r>
              <a:rPr sz="2150" spc="10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створити</a:t>
            </a:r>
            <a:r>
              <a:rPr sz="2150" spc="12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релігійне </a:t>
            </a:r>
            <a:r>
              <a:rPr sz="2150" dirty="0">
                <a:latin typeface="Carlito"/>
                <a:cs typeface="Carlito"/>
              </a:rPr>
              <a:t>суспільство,</a:t>
            </a:r>
            <a:r>
              <a:rPr sz="2150" spc="15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де</a:t>
            </a:r>
            <a:r>
              <a:rPr sz="2150" spc="-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король</a:t>
            </a:r>
            <a:r>
              <a:rPr sz="2150" spc="21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грав</a:t>
            </a:r>
            <a:r>
              <a:rPr sz="2150" spc="4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найголовнішу</a:t>
            </a:r>
            <a:r>
              <a:rPr sz="2150" spc="2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роль.</a:t>
            </a:r>
            <a:r>
              <a:rPr sz="2150" spc="155" dirty="0">
                <a:latin typeface="Carlito"/>
                <a:cs typeface="Carlito"/>
              </a:rPr>
              <a:t> </a:t>
            </a:r>
            <a:r>
              <a:rPr sz="2150" spc="-25" dirty="0">
                <a:latin typeface="Carlito"/>
                <a:cs typeface="Carlito"/>
              </a:rPr>
              <a:t>Він </a:t>
            </a:r>
            <a:r>
              <a:rPr sz="2150" dirty="0">
                <a:latin typeface="Carlito"/>
                <a:cs typeface="Carlito"/>
              </a:rPr>
              <a:t>став</a:t>
            </a:r>
            <a:r>
              <a:rPr sz="2150" spc="4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лідером</a:t>
            </a:r>
            <a:r>
              <a:rPr sz="2150" spc="16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церкви</a:t>
            </a:r>
            <a:r>
              <a:rPr sz="2150" spc="16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і</a:t>
            </a:r>
            <a:r>
              <a:rPr sz="2150" spc="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зміг</a:t>
            </a:r>
            <a:r>
              <a:rPr sz="2150" spc="5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об’єднати</a:t>
            </a:r>
            <a:r>
              <a:rPr sz="2150" spc="16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земний</a:t>
            </a:r>
            <a:r>
              <a:rPr sz="2150" spc="8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світ</a:t>
            </a:r>
            <a:r>
              <a:rPr sz="2150" spc="35" dirty="0">
                <a:latin typeface="Carlito"/>
                <a:cs typeface="Carlito"/>
              </a:rPr>
              <a:t> </a:t>
            </a:r>
            <a:r>
              <a:rPr sz="2150" spc="-25" dirty="0">
                <a:latin typeface="Carlito"/>
                <a:cs typeface="Carlito"/>
              </a:rPr>
              <a:t>із </a:t>
            </a:r>
            <a:r>
              <a:rPr sz="2150" dirty="0">
                <a:latin typeface="Carlito"/>
                <a:cs typeface="Carlito"/>
              </a:rPr>
              <a:t>духовною</a:t>
            </a:r>
            <a:r>
              <a:rPr sz="2150" spc="9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силою.</a:t>
            </a:r>
            <a:endParaRPr sz="21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1827" y="751268"/>
            <a:ext cx="4600575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0" dirty="0"/>
              <a:t>Церква</a:t>
            </a:r>
            <a:r>
              <a:rPr spc="-290" dirty="0"/>
              <a:t> </a:t>
            </a:r>
            <a:r>
              <a:rPr spc="-315" dirty="0"/>
              <a:t>і</a:t>
            </a:r>
            <a:r>
              <a:rPr spc="-145" dirty="0"/>
              <a:t> </a:t>
            </a:r>
            <a:r>
              <a:rPr spc="-10" dirty="0"/>
              <a:t>король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770" y="1657942"/>
            <a:ext cx="11017580" cy="726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1827" y="2040572"/>
            <a:ext cx="6555105" cy="38582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1087755" indent="-228600">
              <a:lnSpc>
                <a:spcPct val="8000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rlito"/>
                <a:cs typeface="Carlito"/>
              </a:rPr>
              <a:t>Співпраця</a:t>
            </a:r>
            <a:r>
              <a:rPr sz="1800" spc="-19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королем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була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важливою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для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церкви.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Для </a:t>
            </a:r>
            <a:r>
              <a:rPr sz="1800" spc="-10" dirty="0">
                <a:latin typeface="Carlito"/>
                <a:cs typeface="Carlito"/>
              </a:rPr>
              <a:t>подальшого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розвитку,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церква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повинна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була </a:t>
            </a:r>
            <a:r>
              <a:rPr sz="1800" dirty="0">
                <a:latin typeface="Carlito"/>
                <a:cs typeface="Carlito"/>
              </a:rPr>
              <a:t>підлаштовуватися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до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королевських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потреб.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Король</a:t>
            </a:r>
            <a:endParaRPr sz="1800">
              <a:latin typeface="Carlito"/>
              <a:cs typeface="Carlito"/>
            </a:endParaRPr>
          </a:p>
          <a:p>
            <a:pPr marL="241300" marR="405130">
              <a:lnSpc>
                <a:spcPct val="80000"/>
              </a:lnSpc>
            </a:pPr>
            <a:r>
              <a:rPr sz="1800" dirty="0">
                <a:latin typeface="Carlito"/>
                <a:cs typeface="Carlito"/>
              </a:rPr>
              <a:t>забезпечував</a:t>
            </a:r>
            <a:r>
              <a:rPr sz="1800" spc="-1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церкву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фінансово,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через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донати,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</a:t>
            </a:r>
            <a:r>
              <a:rPr sz="1800" spc="114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політично, </a:t>
            </a:r>
            <a:r>
              <a:rPr sz="1800" dirty="0">
                <a:latin typeface="Carlito"/>
                <a:cs typeface="Carlito"/>
              </a:rPr>
              <a:t>гарантуючи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мир.</a:t>
            </a:r>
            <a:endParaRPr sz="1800">
              <a:latin typeface="Carlito"/>
              <a:cs typeface="Carlito"/>
            </a:endParaRPr>
          </a:p>
          <a:p>
            <a:pPr marL="240665" indent="-227965">
              <a:lnSpc>
                <a:spcPts val="1945"/>
              </a:lnSpc>
              <a:spcBef>
                <a:spcPts val="615"/>
              </a:spcBef>
              <a:buFont typeface="Arial"/>
              <a:buChar char="•"/>
              <a:tabLst>
                <a:tab pos="240665" algn="l"/>
              </a:tabLst>
            </a:pPr>
            <a:r>
              <a:rPr sz="1800" dirty="0">
                <a:latin typeface="Carlito"/>
                <a:cs typeface="Carlito"/>
              </a:rPr>
              <a:t>Але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найголовніше: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королівство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було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центральною</a:t>
            </a:r>
            <a:endParaRPr sz="1800">
              <a:latin typeface="Carlito"/>
              <a:cs typeface="Carlito"/>
            </a:endParaRPr>
          </a:p>
          <a:p>
            <a:pPr marL="241300" marR="5080">
              <a:lnSpc>
                <a:spcPct val="80000"/>
              </a:lnSpc>
              <a:spcBef>
                <a:spcPts val="215"/>
              </a:spcBef>
            </a:pPr>
            <a:r>
              <a:rPr sz="1800" dirty="0">
                <a:latin typeface="Carlito"/>
                <a:cs typeface="Carlito"/>
              </a:rPr>
              <a:t>формою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божого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правління.</a:t>
            </a:r>
            <a:r>
              <a:rPr sz="1800" spc="-1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Церква</a:t>
            </a:r>
            <a:r>
              <a:rPr sz="1800" spc="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 підтримувала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і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так</a:t>
            </a:r>
            <a:r>
              <a:rPr sz="1800" spc="7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само </a:t>
            </a:r>
            <a:r>
              <a:rPr sz="1800" dirty="0">
                <a:latin typeface="Carlito"/>
                <a:cs typeface="Carlito"/>
              </a:rPr>
              <a:t>боролася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за це.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Багато </a:t>
            </a:r>
            <a:r>
              <a:rPr sz="1800" spc="-10" dirty="0">
                <a:latin typeface="Carlito"/>
                <a:cs typeface="Carlito"/>
              </a:rPr>
              <a:t>джерел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вказують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на те,</a:t>
            </a:r>
            <a:r>
              <a:rPr sz="1800" spc="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що</a:t>
            </a:r>
            <a:r>
              <a:rPr sz="1800" spc="-10" dirty="0">
                <a:latin typeface="Carlito"/>
                <a:cs typeface="Carlito"/>
              </a:rPr>
              <a:t> король </a:t>
            </a:r>
            <a:r>
              <a:rPr sz="1800" dirty="0">
                <a:latin typeface="Carlito"/>
                <a:cs typeface="Carlito"/>
              </a:rPr>
              <a:t>Харальд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Прекрасний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його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сини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знали</a:t>
            </a:r>
            <a:r>
              <a:rPr sz="1800" spc="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плюси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цієї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співпраці. </a:t>
            </a:r>
            <a:r>
              <a:rPr sz="1800" dirty="0">
                <a:latin typeface="Carlito"/>
                <a:cs typeface="Carlito"/>
              </a:rPr>
              <a:t>Харальд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Прекрасний відправив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свого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сина, Хокона,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на </a:t>
            </a:r>
            <a:r>
              <a:rPr sz="1800" dirty="0">
                <a:latin typeface="Carlito"/>
                <a:cs typeface="Carlito"/>
              </a:rPr>
              <a:t>виховання</a:t>
            </a:r>
            <a:r>
              <a:rPr sz="1800" spc="-1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до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короля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Адалстейна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Англію,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на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початку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900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років, сподіваючись,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що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він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повернеться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християнином.</a:t>
            </a:r>
            <a:endParaRPr sz="1800">
              <a:latin typeface="Carlito"/>
              <a:cs typeface="Carlito"/>
            </a:endParaRPr>
          </a:p>
          <a:p>
            <a:pPr marL="241300" marR="699770" indent="-228600">
              <a:lnSpc>
                <a:spcPct val="81700"/>
              </a:lnSpc>
              <a:spcBef>
                <a:spcPts val="940"/>
              </a:spcBef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rlito"/>
                <a:cs typeface="Carlito"/>
              </a:rPr>
              <a:t>На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Хокона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дуже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повпривало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виховання</a:t>
            </a:r>
            <a:r>
              <a:rPr sz="1800" spc="-1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Уессексі,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Англія. </a:t>
            </a:r>
            <a:r>
              <a:rPr sz="1800" dirty="0">
                <a:latin typeface="Carlito"/>
                <a:cs typeface="Carlito"/>
              </a:rPr>
              <a:t>Ставши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норвезьким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королем,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він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брав</a:t>
            </a:r>
            <a:r>
              <a:rPr sz="1800" spc="-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активну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участь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в </a:t>
            </a:r>
            <a:r>
              <a:rPr sz="1800" dirty="0">
                <a:latin typeface="Carlito"/>
                <a:cs typeface="Carlito"/>
              </a:rPr>
              <a:t>розвитку </a:t>
            </a:r>
            <a:r>
              <a:rPr sz="1800" spc="-10" dirty="0">
                <a:latin typeface="Carlito"/>
                <a:cs typeface="Carlito"/>
              </a:rPr>
              <a:t>християнства,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а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також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привіз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англійських</a:t>
            </a:r>
            <a:endParaRPr sz="1800">
              <a:latin typeface="Carlito"/>
              <a:cs typeface="Carlito"/>
            </a:endParaRPr>
          </a:p>
          <a:p>
            <a:pPr marL="241300">
              <a:lnSpc>
                <a:spcPts val="1725"/>
              </a:lnSpc>
            </a:pPr>
            <a:r>
              <a:rPr sz="1800" spc="-10" dirty="0">
                <a:latin typeface="Carlito"/>
                <a:cs typeface="Carlito"/>
              </a:rPr>
              <a:t>священнослужителів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до</a:t>
            </a:r>
            <a:r>
              <a:rPr sz="1800" spc="6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Норвегії.</a:t>
            </a:r>
            <a:endParaRPr sz="180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7150" y="2095500"/>
            <a:ext cx="394335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1827" y="879792"/>
            <a:ext cx="10399395" cy="7239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50" dirty="0"/>
              <a:t>Розповсюдження</a:t>
            </a:r>
            <a:r>
              <a:rPr sz="4550" spc="45" dirty="0"/>
              <a:t> </a:t>
            </a:r>
            <a:r>
              <a:rPr sz="4550" spc="-50" dirty="0"/>
              <a:t>християнства</a:t>
            </a:r>
            <a:r>
              <a:rPr sz="4550" spc="-25" dirty="0"/>
              <a:t> </a:t>
            </a:r>
            <a:r>
              <a:rPr sz="4550" spc="-275" dirty="0"/>
              <a:t>у</a:t>
            </a:r>
            <a:r>
              <a:rPr sz="4550" spc="-95" dirty="0"/>
              <a:t> </a:t>
            </a:r>
            <a:r>
              <a:rPr sz="4550" dirty="0"/>
              <a:t>900</a:t>
            </a:r>
            <a:r>
              <a:rPr sz="4550" spc="-120" dirty="0"/>
              <a:t> </a:t>
            </a:r>
            <a:r>
              <a:rPr sz="4550" spc="-20" dirty="0"/>
              <a:t>роки</a:t>
            </a:r>
            <a:endParaRPr sz="45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3770" y="1657942"/>
            <a:ext cx="11017580" cy="7263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1827" y="2040572"/>
            <a:ext cx="6548755" cy="405066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41300" marR="254000" indent="-228600">
              <a:lnSpc>
                <a:spcPct val="82900"/>
              </a:lnSpc>
              <a:spcBef>
                <a:spcPts val="505"/>
              </a:spcBef>
              <a:buFont typeface="Arial"/>
              <a:buChar char="•"/>
              <a:tabLst>
                <a:tab pos="241300" algn="l"/>
              </a:tabLst>
            </a:pPr>
            <a:r>
              <a:rPr sz="1850" dirty="0">
                <a:latin typeface="Carlito"/>
                <a:cs typeface="Carlito"/>
              </a:rPr>
              <a:t>Хокон</a:t>
            </a:r>
            <a:r>
              <a:rPr sz="1850" spc="4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ніколи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не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використовував</a:t>
            </a:r>
            <a:r>
              <a:rPr sz="1850" spc="7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зброю</a:t>
            </a:r>
            <a:r>
              <a:rPr sz="1850" spc="1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5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битві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за</a:t>
            </a:r>
            <a:r>
              <a:rPr sz="1850" spc="80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нову </a:t>
            </a:r>
            <a:r>
              <a:rPr sz="1850" dirty="0">
                <a:latin typeface="Carlito"/>
                <a:cs typeface="Carlito"/>
              </a:rPr>
              <a:t>релігію</a:t>
            </a:r>
            <a:r>
              <a:rPr sz="1850" spc="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Норвегії,</a:t>
            </a:r>
            <a:r>
              <a:rPr sz="1850" spc="16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це</a:t>
            </a:r>
            <a:r>
              <a:rPr sz="1850" spc="6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також</a:t>
            </a:r>
            <a:r>
              <a:rPr sz="1850" spc="8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відповідало</a:t>
            </a:r>
            <a:r>
              <a:rPr sz="1850" spc="16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англосаксонським </a:t>
            </a:r>
            <a:r>
              <a:rPr sz="1850" dirty="0">
                <a:latin typeface="Carlito"/>
                <a:cs typeface="Carlito"/>
              </a:rPr>
              <a:t>традиціям.</a:t>
            </a:r>
            <a:r>
              <a:rPr sz="1850" spc="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Саги</a:t>
            </a:r>
            <a:r>
              <a:rPr sz="1850" spc="14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розповідають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про</a:t>
            </a:r>
            <a:r>
              <a:rPr sz="1850" spc="17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те,</a:t>
            </a:r>
            <a:r>
              <a:rPr sz="1850" spc="7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що</a:t>
            </a:r>
            <a:r>
              <a:rPr sz="1850" spc="7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приведення </a:t>
            </a:r>
            <a:r>
              <a:rPr sz="1850" dirty="0">
                <a:latin typeface="Carlito"/>
                <a:cs typeface="Carlito"/>
              </a:rPr>
              <a:t>хрисиянства</a:t>
            </a:r>
            <a:r>
              <a:rPr sz="1850" spc="-1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Хоконом</a:t>
            </a:r>
            <a:r>
              <a:rPr sz="1850" spc="1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зупинилося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4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Трьонделагу,</a:t>
            </a:r>
            <a:r>
              <a:rPr sz="1850" spc="225" dirty="0">
                <a:latin typeface="Carlito"/>
                <a:cs typeface="Carlito"/>
              </a:rPr>
              <a:t> </a:t>
            </a:r>
            <a:r>
              <a:rPr sz="1850" spc="-25" dirty="0">
                <a:latin typeface="Carlito"/>
                <a:cs typeface="Carlito"/>
              </a:rPr>
              <a:t>де </a:t>
            </a:r>
            <a:r>
              <a:rPr sz="1850" dirty="0">
                <a:latin typeface="Carlito"/>
                <a:cs typeface="Carlito"/>
              </a:rPr>
              <a:t>фермери</a:t>
            </a:r>
            <a:r>
              <a:rPr sz="1850" spc="1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Mære</a:t>
            </a:r>
            <a:r>
              <a:rPr sz="1850" spc="1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змусили</a:t>
            </a:r>
            <a:r>
              <a:rPr sz="1850" spc="-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його</a:t>
            </a:r>
            <a:r>
              <a:rPr sz="1850" spc="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взяти</a:t>
            </a:r>
            <a:r>
              <a:rPr sz="1850" spc="4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участь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1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блоті.</a:t>
            </a:r>
            <a:r>
              <a:rPr sz="1850" spc="-35" dirty="0">
                <a:latin typeface="Carlito"/>
                <a:cs typeface="Carlito"/>
              </a:rPr>
              <a:t> </a:t>
            </a:r>
            <a:r>
              <a:rPr sz="1850" spc="-25" dirty="0">
                <a:latin typeface="Carlito"/>
                <a:cs typeface="Carlito"/>
              </a:rPr>
              <a:t>Він</a:t>
            </a:r>
            <a:endParaRPr sz="1850">
              <a:latin typeface="Carlito"/>
              <a:cs typeface="Carlito"/>
            </a:endParaRPr>
          </a:p>
          <a:p>
            <a:pPr marL="241300" marR="1871345">
              <a:lnSpc>
                <a:spcPct val="81200"/>
              </a:lnSpc>
            </a:pPr>
            <a:r>
              <a:rPr sz="1850" dirty="0">
                <a:latin typeface="Carlito"/>
                <a:cs typeface="Carlito"/>
              </a:rPr>
              <a:t>також</a:t>
            </a:r>
            <a:r>
              <a:rPr sz="1850" spc="6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мав</a:t>
            </a:r>
            <a:r>
              <a:rPr sz="1850" spc="9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погодитися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</a:t>
            </a:r>
            <a:r>
              <a:rPr sz="1850" spc="1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тим,</a:t>
            </a:r>
            <a:r>
              <a:rPr sz="1850" spc="-1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аби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старі</a:t>
            </a:r>
            <a:r>
              <a:rPr sz="1850" spc="114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боги </a:t>
            </a:r>
            <a:r>
              <a:rPr sz="1850" dirty="0">
                <a:latin typeface="Carlito"/>
                <a:cs typeface="Carlito"/>
              </a:rPr>
              <a:t>продовжували</a:t>
            </a:r>
            <a:r>
              <a:rPr sz="1850" spc="19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своє</a:t>
            </a:r>
            <a:r>
              <a:rPr sz="1850" spc="2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існування.</a:t>
            </a:r>
            <a:endParaRPr sz="1850">
              <a:latin typeface="Carlito"/>
              <a:cs typeface="Carlito"/>
            </a:endParaRPr>
          </a:p>
          <a:p>
            <a:pPr marL="240665" indent="-227965">
              <a:lnSpc>
                <a:spcPts val="2010"/>
              </a:lnSpc>
              <a:spcBef>
                <a:spcPts val="635"/>
              </a:spcBef>
              <a:buFont typeface="Arial"/>
              <a:buChar char="•"/>
              <a:tabLst>
                <a:tab pos="240665" algn="l"/>
              </a:tabLst>
            </a:pPr>
            <a:r>
              <a:rPr sz="1850" dirty="0">
                <a:latin typeface="Carlito"/>
                <a:cs typeface="Carlito"/>
              </a:rPr>
              <a:t>Звичаї</a:t>
            </a:r>
            <a:r>
              <a:rPr sz="1850" spc="-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ритуалу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поховання</a:t>
            </a:r>
            <a:r>
              <a:rPr sz="1850" spc="1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всеодно</a:t>
            </a:r>
            <a:r>
              <a:rPr sz="1850" spc="2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вказують</a:t>
            </a:r>
            <a:r>
              <a:rPr sz="1850" spc="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на</a:t>
            </a:r>
            <a:r>
              <a:rPr sz="1850" spc="140" dirty="0">
                <a:latin typeface="Carlito"/>
                <a:cs typeface="Carlito"/>
              </a:rPr>
              <a:t> </a:t>
            </a:r>
            <a:r>
              <a:rPr sz="1850" spc="-25" dirty="0">
                <a:latin typeface="Carlito"/>
                <a:cs typeface="Carlito"/>
              </a:rPr>
              <a:t>те,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1805"/>
              </a:lnSpc>
            </a:pPr>
            <a:r>
              <a:rPr sz="1850" dirty="0">
                <a:latin typeface="Carlito"/>
                <a:cs typeface="Carlito"/>
              </a:rPr>
              <a:t>що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християнство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розповсюджувалолся</a:t>
            </a:r>
            <a:r>
              <a:rPr sz="1850" spc="34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серед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1839"/>
              </a:lnSpc>
            </a:pPr>
            <a:r>
              <a:rPr sz="1850" dirty="0">
                <a:latin typeface="Carlito"/>
                <a:cs typeface="Carlito"/>
              </a:rPr>
              <a:t>народу</a:t>
            </a:r>
            <a:r>
              <a:rPr sz="1850" spc="1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наприкінці</a:t>
            </a:r>
            <a:r>
              <a:rPr sz="1850" spc="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900-років.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Було</a:t>
            </a:r>
            <a:r>
              <a:rPr sz="1850" spc="1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знайдено</a:t>
            </a:r>
            <a:r>
              <a:rPr sz="1850" spc="114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набагато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1839"/>
              </a:lnSpc>
            </a:pPr>
            <a:r>
              <a:rPr sz="1850" dirty="0">
                <a:latin typeface="Carlito"/>
                <a:cs typeface="Carlito"/>
              </a:rPr>
              <a:t>меньше</a:t>
            </a:r>
            <a:r>
              <a:rPr sz="1850" spc="1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захоронень</a:t>
            </a:r>
            <a:r>
              <a:rPr sz="1850" spc="2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</a:t>
            </a:r>
            <a:r>
              <a:rPr sz="1850" spc="-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деяких</a:t>
            </a:r>
            <a:r>
              <a:rPr sz="1850" spc="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регіонах,</a:t>
            </a:r>
            <a:r>
              <a:rPr sz="1850" spc="17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як </a:t>
            </a:r>
            <a:r>
              <a:rPr sz="1850" spc="-10" dirty="0">
                <a:latin typeface="Carlito"/>
                <a:cs typeface="Carlito"/>
              </a:rPr>
              <a:t>наприклад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2010"/>
              </a:lnSpc>
            </a:pPr>
            <a:r>
              <a:rPr sz="1850" dirty="0">
                <a:latin typeface="Carlito"/>
                <a:cs typeface="Carlito"/>
              </a:rPr>
              <a:t>у</a:t>
            </a:r>
            <a:r>
              <a:rPr sz="1850" spc="40" dirty="0">
                <a:latin typeface="Carlito"/>
                <a:cs typeface="Carlito"/>
              </a:rPr>
              <a:t>  </a:t>
            </a:r>
            <a:r>
              <a:rPr sz="1850" dirty="0">
                <a:latin typeface="Carlito"/>
                <a:cs typeface="Carlito"/>
              </a:rPr>
              <a:t>Vestfold.</a:t>
            </a:r>
            <a:r>
              <a:rPr sz="1850" spc="1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Наймовіршіша</a:t>
            </a:r>
            <a:r>
              <a:rPr sz="1850" spc="15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причина</a:t>
            </a:r>
            <a:r>
              <a:rPr sz="1850" spc="7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цього</a:t>
            </a:r>
            <a:r>
              <a:rPr sz="1850" spc="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є</a:t>
            </a:r>
            <a:r>
              <a:rPr sz="1850" spc="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зміна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релігії.</a:t>
            </a:r>
            <a:endParaRPr sz="1850">
              <a:latin typeface="Carlito"/>
              <a:cs typeface="Carlito"/>
            </a:endParaRPr>
          </a:p>
          <a:p>
            <a:pPr marL="241300" marR="869315" indent="-228600">
              <a:lnSpc>
                <a:spcPts val="1800"/>
              </a:lnSpc>
              <a:spcBef>
                <a:spcPts val="1040"/>
              </a:spcBef>
              <a:buFont typeface="Arial"/>
              <a:buChar char="•"/>
              <a:tabLst>
                <a:tab pos="241300" algn="l"/>
              </a:tabLst>
            </a:pPr>
            <a:r>
              <a:rPr sz="1850" dirty="0">
                <a:latin typeface="Carlito"/>
                <a:cs typeface="Carlito"/>
              </a:rPr>
              <a:t>На</a:t>
            </a:r>
            <a:r>
              <a:rPr sz="1850" spc="4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Veøya,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Romsdal,</a:t>
            </a:r>
            <a:r>
              <a:rPr sz="1850" spc="1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знайшли</a:t>
            </a:r>
            <a:r>
              <a:rPr sz="1850" spc="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сліди</a:t>
            </a:r>
            <a:r>
              <a:rPr sz="1850" spc="1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християнського </a:t>
            </a:r>
            <a:r>
              <a:rPr sz="1850" dirty="0">
                <a:latin typeface="Carlito"/>
                <a:cs typeface="Carlito"/>
              </a:rPr>
              <a:t>кладовища</a:t>
            </a:r>
            <a:r>
              <a:rPr sz="1850" spc="1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900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років.</a:t>
            </a:r>
            <a:r>
              <a:rPr sz="1850" spc="18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На</a:t>
            </a:r>
            <a:r>
              <a:rPr sz="1850" spc="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цьому</a:t>
            </a:r>
            <a:r>
              <a:rPr sz="1850" spc="1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місці</a:t>
            </a:r>
            <a:r>
              <a:rPr sz="1850" spc="6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також</a:t>
            </a:r>
            <a:r>
              <a:rPr sz="1850" spc="10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знайшли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1645"/>
              </a:lnSpc>
            </a:pPr>
            <a:r>
              <a:rPr sz="1850" dirty="0">
                <a:latin typeface="Carlito"/>
                <a:cs typeface="Carlito"/>
              </a:rPr>
              <a:t>залишки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того,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що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може</a:t>
            </a:r>
            <a:r>
              <a:rPr sz="1850" spc="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бути</a:t>
            </a:r>
            <a:r>
              <a:rPr sz="1850" spc="1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найдавнішою</a:t>
            </a:r>
            <a:r>
              <a:rPr sz="1850" spc="2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церквою</a:t>
            </a:r>
            <a:r>
              <a:rPr sz="1850" spc="16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Норвегії.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2050"/>
              </a:lnSpc>
            </a:pPr>
            <a:r>
              <a:rPr sz="1850" dirty="0">
                <a:latin typeface="Carlito"/>
                <a:cs typeface="Carlito"/>
              </a:rPr>
              <a:t>Ймовірно,</a:t>
            </a:r>
            <a:r>
              <a:rPr sz="1850" spc="18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її</a:t>
            </a:r>
            <a:r>
              <a:rPr sz="1850" spc="-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побудували</a:t>
            </a:r>
            <a:r>
              <a:rPr sz="1850" spc="2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за</a:t>
            </a:r>
            <a:r>
              <a:rPr sz="1850" spc="-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часи</a:t>
            </a:r>
            <a:r>
              <a:rPr sz="1850" spc="1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Хокона.</a:t>
            </a:r>
            <a:endParaRPr sz="1850">
              <a:latin typeface="Carlito"/>
              <a:cs typeface="Carlito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7150" y="2095500"/>
            <a:ext cx="394335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57646" cy="6857997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78246" y="2333085"/>
            <a:ext cx="4293870" cy="92710"/>
            <a:chOff x="5278246" y="2333085"/>
            <a:chExt cx="4293870" cy="92710"/>
          </a:xfrm>
        </p:grpSpPr>
        <p:sp>
          <p:nvSpPr>
            <p:cNvPr id="4" name="object 4"/>
            <p:cNvSpPr/>
            <p:nvPr/>
          </p:nvSpPr>
          <p:spPr>
            <a:xfrm>
              <a:off x="5300313" y="2362087"/>
              <a:ext cx="4248785" cy="50800"/>
            </a:xfrm>
            <a:custGeom>
              <a:avLst/>
              <a:gdLst/>
              <a:ahLst/>
              <a:cxnLst/>
              <a:rect l="l" t="t" r="r" b="b"/>
              <a:pathLst>
                <a:path w="4248784" h="50800">
                  <a:moveTo>
                    <a:pt x="2876184" y="22904"/>
                  </a:moveTo>
                  <a:lnTo>
                    <a:pt x="2040853" y="22904"/>
                  </a:lnTo>
                  <a:lnTo>
                    <a:pt x="2087107" y="24235"/>
                  </a:lnTo>
                  <a:lnTo>
                    <a:pt x="2144508" y="27629"/>
                  </a:lnTo>
                  <a:lnTo>
                    <a:pt x="2157481" y="28705"/>
                  </a:lnTo>
                  <a:lnTo>
                    <a:pt x="2279213" y="39090"/>
                  </a:lnTo>
                  <a:lnTo>
                    <a:pt x="2336774" y="43470"/>
                  </a:lnTo>
                  <a:lnTo>
                    <a:pt x="2389108" y="46736"/>
                  </a:lnTo>
                  <a:lnTo>
                    <a:pt x="2437218" y="48975"/>
                  </a:lnTo>
                  <a:lnTo>
                    <a:pt x="2482112" y="50270"/>
                  </a:lnTo>
                  <a:lnTo>
                    <a:pt x="2524795" y="50708"/>
                  </a:lnTo>
                  <a:lnTo>
                    <a:pt x="2566272" y="50372"/>
                  </a:lnTo>
                  <a:lnTo>
                    <a:pt x="2607549" y="49348"/>
                  </a:lnTo>
                  <a:lnTo>
                    <a:pt x="2649631" y="47721"/>
                  </a:lnTo>
                  <a:lnTo>
                    <a:pt x="2969532" y="30605"/>
                  </a:lnTo>
                  <a:lnTo>
                    <a:pt x="3027697" y="28701"/>
                  </a:lnTo>
                  <a:lnTo>
                    <a:pt x="3082331" y="27661"/>
                  </a:lnTo>
                  <a:lnTo>
                    <a:pt x="3780690" y="27348"/>
                  </a:lnTo>
                  <a:lnTo>
                    <a:pt x="3795723" y="26739"/>
                  </a:lnTo>
                  <a:lnTo>
                    <a:pt x="3772227" y="26739"/>
                  </a:lnTo>
                  <a:lnTo>
                    <a:pt x="3717206" y="26160"/>
                  </a:lnTo>
                  <a:lnTo>
                    <a:pt x="3659883" y="24765"/>
                  </a:lnTo>
                  <a:lnTo>
                    <a:pt x="3619043" y="23173"/>
                  </a:lnTo>
                  <a:lnTo>
                    <a:pt x="2887047" y="23173"/>
                  </a:lnTo>
                  <a:lnTo>
                    <a:pt x="2876184" y="22904"/>
                  </a:lnTo>
                  <a:close/>
                </a:path>
                <a:path w="4248784" h="50800">
                  <a:moveTo>
                    <a:pt x="809197" y="1888"/>
                  </a:moveTo>
                  <a:lnTo>
                    <a:pt x="765913" y="2108"/>
                  </a:lnTo>
                  <a:lnTo>
                    <a:pt x="718573" y="3541"/>
                  </a:lnTo>
                  <a:lnTo>
                    <a:pt x="664180" y="6121"/>
                  </a:lnTo>
                  <a:lnTo>
                    <a:pt x="457864" y="18183"/>
                  </a:lnTo>
                  <a:lnTo>
                    <a:pt x="442223" y="19038"/>
                  </a:lnTo>
                  <a:lnTo>
                    <a:pt x="370649" y="22572"/>
                  </a:lnTo>
                  <a:lnTo>
                    <a:pt x="343612" y="23697"/>
                  </a:lnTo>
                  <a:lnTo>
                    <a:pt x="380835" y="25137"/>
                  </a:lnTo>
                  <a:lnTo>
                    <a:pt x="448431" y="28705"/>
                  </a:lnTo>
                  <a:lnTo>
                    <a:pt x="587535" y="37712"/>
                  </a:lnTo>
                  <a:lnTo>
                    <a:pt x="644356" y="40582"/>
                  </a:lnTo>
                  <a:lnTo>
                    <a:pt x="694606" y="42286"/>
                  </a:lnTo>
                  <a:lnTo>
                    <a:pt x="740174" y="42986"/>
                  </a:lnTo>
                  <a:lnTo>
                    <a:pt x="782948" y="42847"/>
                  </a:lnTo>
                  <a:lnTo>
                    <a:pt x="824816" y="42031"/>
                  </a:lnTo>
                  <a:lnTo>
                    <a:pt x="1301947" y="28468"/>
                  </a:lnTo>
                  <a:lnTo>
                    <a:pt x="1444322" y="26622"/>
                  </a:lnTo>
                  <a:lnTo>
                    <a:pt x="1701766" y="26622"/>
                  </a:lnTo>
                  <a:lnTo>
                    <a:pt x="1656343" y="25607"/>
                  </a:lnTo>
                  <a:lnTo>
                    <a:pt x="1610817" y="23353"/>
                  </a:lnTo>
                  <a:lnTo>
                    <a:pt x="1566597" y="19701"/>
                  </a:lnTo>
                  <a:lnTo>
                    <a:pt x="1561131" y="19035"/>
                  </a:lnTo>
                  <a:lnTo>
                    <a:pt x="1111158" y="19035"/>
                  </a:lnTo>
                  <a:lnTo>
                    <a:pt x="1056907" y="18181"/>
                  </a:lnTo>
                  <a:lnTo>
                    <a:pt x="1001680" y="14463"/>
                  </a:lnTo>
                  <a:lnTo>
                    <a:pt x="944665" y="9169"/>
                  </a:lnTo>
                  <a:lnTo>
                    <a:pt x="895577" y="5353"/>
                  </a:lnTo>
                  <a:lnTo>
                    <a:pt x="851420" y="2948"/>
                  </a:lnTo>
                  <a:lnTo>
                    <a:pt x="809197" y="1888"/>
                  </a:lnTo>
                  <a:close/>
                </a:path>
                <a:path w="4248784" h="50800">
                  <a:moveTo>
                    <a:pt x="1701766" y="26622"/>
                  </a:moveTo>
                  <a:lnTo>
                    <a:pt x="1444322" y="26622"/>
                  </a:lnTo>
                  <a:lnTo>
                    <a:pt x="1497092" y="26686"/>
                  </a:lnTo>
                  <a:lnTo>
                    <a:pt x="1537327" y="27032"/>
                  </a:lnTo>
                  <a:lnTo>
                    <a:pt x="1633274" y="29201"/>
                  </a:lnTo>
                  <a:lnTo>
                    <a:pt x="1788336" y="35438"/>
                  </a:lnTo>
                  <a:lnTo>
                    <a:pt x="1830544" y="35594"/>
                  </a:lnTo>
                  <a:lnTo>
                    <a:pt x="1864982" y="34406"/>
                  </a:lnTo>
                  <a:lnTo>
                    <a:pt x="1894015" y="32299"/>
                  </a:lnTo>
                  <a:lnTo>
                    <a:pt x="1929503" y="28701"/>
                  </a:lnTo>
                  <a:lnTo>
                    <a:pt x="1945360" y="27032"/>
                  </a:lnTo>
                  <a:lnTo>
                    <a:pt x="1949413" y="26686"/>
                  </a:lnTo>
                  <a:lnTo>
                    <a:pt x="1751449" y="26686"/>
                  </a:lnTo>
                  <a:lnTo>
                    <a:pt x="1703209" y="26655"/>
                  </a:lnTo>
                  <a:lnTo>
                    <a:pt x="1701766" y="26622"/>
                  </a:lnTo>
                  <a:close/>
                </a:path>
                <a:path w="4248784" h="50800">
                  <a:moveTo>
                    <a:pt x="3780690" y="27348"/>
                  </a:moveTo>
                  <a:lnTo>
                    <a:pt x="3133954" y="27348"/>
                  </a:lnTo>
                  <a:lnTo>
                    <a:pt x="3230250" y="28341"/>
                  </a:lnTo>
                  <a:lnTo>
                    <a:pt x="3409611" y="32913"/>
                  </a:lnTo>
                  <a:lnTo>
                    <a:pt x="3501001" y="34266"/>
                  </a:lnTo>
                  <a:lnTo>
                    <a:pt x="3548946" y="34222"/>
                  </a:lnTo>
                  <a:lnTo>
                    <a:pt x="3599084" y="33513"/>
                  </a:lnTo>
                  <a:lnTo>
                    <a:pt x="3746849" y="28701"/>
                  </a:lnTo>
                  <a:lnTo>
                    <a:pt x="3780690" y="27348"/>
                  </a:lnTo>
                  <a:close/>
                </a:path>
                <a:path w="4248784" h="50800">
                  <a:moveTo>
                    <a:pt x="412" y="14463"/>
                  </a:moveTo>
                  <a:lnTo>
                    <a:pt x="113" y="19464"/>
                  </a:lnTo>
                  <a:lnTo>
                    <a:pt x="0" y="23173"/>
                  </a:lnTo>
                  <a:lnTo>
                    <a:pt x="1158" y="25607"/>
                  </a:lnTo>
                  <a:lnTo>
                    <a:pt x="1149" y="25893"/>
                  </a:lnTo>
                  <a:lnTo>
                    <a:pt x="412" y="33513"/>
                  </a:lnTo>
                  <a:lnTo>
                    <a:pt x="37339" y="29473"/>
                  </a:lnTo>
                  <a:lnTo>
                    <a:pt x="76250" y="26160"/>
                  </a:lnTo>
                  <a:lnTo>
                    <a:pt x="111295" y="24026"/>
                  </a:lnTo>
                  <a:lnTo>
                    <a:pt x="85407" y="22570"/>
                  </a:lnTo>
                  <a:lnTo>
                    <a:pt x="42702" y="19035"/>
                  </a:lnTo>
                  <a:lnTo>
                    <a:pt x="412" y="14463"/>
                  </a:lnTo>
                  <a:close/>
                </a:path>
                <a:path w="4248784" h="50800">
                  <a:moveTo>
                    <a:pt x="4248562" y="14463"/>
                  </a:moveTo>
                  <a:lnTo>
                    <a:pt x="4203376" y="15340"/>
                  </a:lnTo>
                  <a:lnTo>
                    <a:pt x="4113000" y="18183"/>
                  </a:lnTo>
                  <a:lnTo>
                    <a:pt x="4031518" y="21268"/>
                  </a:lnTo>
                  <a:lnTo>
                    <a:pt x="4049118" y="21364"/>
                  </a:lnTo>
                  <a:lnTo>
                    <a:pt x="4097655" y="22572"/>
                  </a:lnTo>
                  <a:lnTo>
                    <a:pt x="4146895" y="24890"/>
                  </a:lnTo>
                  <a:lnTo>
                    <a:pt x="4197106" y="28483"/>
                  </a:lnTo>
                  <a:lnTo>
                    <a:pt x="4248562" y="33513"/>
                  </a:lnTo>
                  <a:lnTo>
                    <a:pt x="4248435" y="26655"/>
                  </a:lnTo>
                  <a:lnTo>
                    <a:pt x="4248073" y="21103"/>
                  </a:lnTo>
                  <a:lnTo>
                    <a:pt x="4248196" y="19035"/>
                  </a:lnTo>
                  <a:lnTo>
                    <a:pt x="4248562" y="14463"/>
                  </a:lnTo>
                  <a:close/>
                </a:path>
                <a:path w="4248784" h="50800">
                  <a:moveTo>
                    <a:pt x="3797057" y="26685"/>
                  </a:moveTo>
                  <a:lnTo>
                    <a:pt x="3772227" y="26739"/>
                  </a:lnTo>
                  <a:lnTo>
                    <a:pt x="3795723" y="26739"/>
                  </a:lnTo>
                  <a:lnTo>
                    <a:pt x="3797057" y="26685"/>
                  </a:lnTo>
                  <a:close/>
                </a:path>
                <a:path w="4248784" h="50800">
                  <a:moveTo>
                    <a:pt x="210089" y="21225"/>
                  </a:moveTo>
                  <a:lnTo>
                    <a:pt x="162082" y="21973"/>
                  </a:lnTo>
                  <a:lnTo>
                    <a:pt x="117642" y="23639"/>
                  </a:lnTo>
                  <a:lnTo>
                    <a:pt x="111295" y="24026"/>
                  </a:lnTo>
                  <a:lnTo>
                    <a:pt x="128332" y="24984"/>
                  </a:lnTo>
                  <a:lnTo>
                    <a:pt x="172762" y="26350"/>
                  </a:lnTo>
                  <a:lnTo>
                    <a:pt x="219614" y="26702"/>
                  </a:lnTo>
                  <a:lnTo>
                    <a:pt x="269803" y="26075"/>
                  </a:lnTo>
                  <a:lnTo>
                    <a:pt x="324246" y="24504"/>
                  </a:lnTo>
                  <a:lnTo>
                    <a:pt x="343612" y="23697"/>
                  </a:lnTo>
                  <a:lnTo>
                    <a:pt x="318933" y="22743"/>
                  </a:lnTo>
                  <a:lnTo>
                    <a:pt x="262195" y="21461"/>
                  </a:lnTo>
                  <a:lnTo>
                    <a:pt x="210089" y="21225"/>
                  </a:lnTo>
                  <a:close/>
                </a:path>
                <a:path w="4248784" h="50800">
                  <a:moveTo>
                    <a:pt x="2562548" y="0"/>
                  </a:moveTo>
                  <a:lnTo>
                    <a:pt x="2512025" y="595"/>
                  </a:lnTo>
                  <a:lnTo>
                    <a:pt x="2459878" y="1913"/>
                  </a:lnTo>
                  <a:lnTo>
                    <a:pt x="2016930" y="18183"/>
                  </a:lnTo>
                  <a:lnTo>
                    <a:pt x="1905235" y="22572"/>
                  </a:lnTo>
                  <a:lnTo>
                    <a:pt x="1801097" y="25893"/>
                  </a:lnTo>
                  <a:lnTo>
                    <a:pt x="1751449" y="26686"/>
                  </a:lnTo>
                  <a:lnTo>
                    <a:pt x="1949425" y="26685"/>
                  </a:lnTo>
                  <a:lnTo>
                    <a:pt x="1972325" y="24731"/>
                  </a:lnTo>
                  <a:lnTo>
                    <a:pt x="2003380" y="23211"/>
                  </a:lnTo>
                  <a:lnTo>
                    <a:pt x="2876184" y="22904"/>
                  </a:lnTo>
                  <a:lnTo>
                    <a:pt x="2849631" y="22247"/>
                  </a:lnTo>
                  <a:lnTo>
                    <a:pt x="2813952" y="19464"/>
                  </a:lnTo>
                  <a:lnTo>
                    <a:pt x="2805192" y="18181"/>
                  </a:lnTo>
                  <a:lnTo>
                    <a:pt x="2751243" y="10033"/>
                  </a:lnTo>
                  <a:lnTo>
                    <a:pt x="2742115" y="8617"/>
                  </a:lnTo>
                  <a:lnTo>
                    <a:pt x="2701230" y="4436"/>
                  </a:lnTo>
                  <a:lnTo>
                    <a:pt x="2657464" y="1732"/>
                  </a:lnTo>
                  <a:lnTo>
                    <a:pt x="2611132" y="316"/>
                  </a:lnTo>
                  <a:lnTo>
                    <a:pt x="2562548" y="0"/>
                  </a:lnTo>
                  <a:close/>
                </a:path>
                <a:path w="4248784" h="50800">
                  <a:moveTo>
                    <a:pt x="4001010" y="21103"/>
                  </a:moveTo>
                  <a:lnTo>
                    <a:pt x="3953061" y="21626"/>
                  </a:lnTo>
                  <a:lnTo>
                    <a:pt x="3905000" y="22769"/>
                  </a:lnTo>
                  <a:lnTo>
                    <a:pt x="3810140" y="26161"/>
                  </a:lnTo>
                  <a:lnTo>
                    <a:pt x="3797057" y="26685"/>
                  </a:lnTo>
                  <a:lnTo>
                    <a:pt x="3825185" y="26624"/>
                  </a:lnTo>
                  <a:lnTo>
                    <a:pt x="3859696" y="26160"/>
                  </a:lnTo>
                  <a:lnTo>
                    <a:pt x="3974083" y="23332"/>
                  </a:lnTo>
                  <a:lnTo>
                    <a:pt x="4031518" y="21268"/>
                  </a:lnTo>
                  <a:lnTo>
                    <a:pt x="4001010" y="21103"/>
                  </a:lnTo>
                  <a:close/>
                </a:path>
                <a:path w="4248784" h="50800">
                  <a:moveTo>
                    <a:pt x="3273436" y="7228"/>
                  </a:moveTo>
                  <a:lnTo>
                    <a:pt x="3214769" y="8109"/>
                  </a:lnTo>
                  <a:lnTo>
                    <a:pt x="3159472" y="10033"/>
                  </a:lnTo>
                  <a:lnTo>
                    <a:pt x="3107342" y="12636"/>
                  </a:lnTo>
                  <a:lnTo>
                    <a:pt x="3015826" y="18183"/>
                  </a:lnTo>
                  <a:lnTo>
                    <a:pt x="3001054" y="19038"/>
                  </a:lnTo>
                  <a:lnTo>
                    <a:pt x="2967911" y="20904"/>
                  </a:lnTo>
                  <a:lnTo>
                    <a:pt x="2926406" y="22605"/>
                  </a:lnTo>
                  <a:lnTo>
                    <a:pt x="2887047" y="23173"/>
                  </a:lnTo>
                  <a:lnTo>
                    <a:pt x="3619043" y="23173"/>
                  </a:lnTo>
                  <a:lnTo>
                    <a:pt x="3600018" y="22431"/>
                  </a:lnTo>
                  <a:lnTo>
                    <a:pt x="3537322" y="19035"/>
                  </a:lnTo>
                  <a:lnTo>
                    <a:pt x="3525073" y="18181"/>
                  </a:lnTo>
                  <a:lnTo>
                    <a:pt x="3401699" y="10042"/>
                  </a:lnTo>
                  <a:lnTo>
                    <a:pt x="3335678" y="7751"/>
                  </a:lnTo>
                  <a:lnTo>
                    <a:pt x="3273436" y="7228"/>
                  </a:lnTo>
                  <a:close/>
                </a:path>
                <a:path w="4248784" h="50800">
                  <a:moveTo>
                    <a:pt x="1422218" y="6782"/>
                  </a:moveTo>
                  <a:lnTo>
                    <a:pt x="1371411" y="7062"/>
                  </a:lnTo>
                  <a:lnTo>
                    <a:pt x="1320366" y="9068"/>
                  </a:lnTo>
                  <a:lnTo>
                    <a:pt x="1217033" y="15194"/>
                  </a:lnTo>
                  <a:lnTo>
                    <a:pt x="1164479" y="17783"/>
                  </a:lnTo>
                  <a:lnTo>
                    <a:pt x="1111158" y="19035"/>
                  </a:lnTo>
                  <a:lnTo>
                    <a:pt x="1561131" y="19035"/>
                  </a:lnTo>
                  <a:lnTo>
                    <a:pt x="1523650" y="14463"/>
                  </a:lnTo>
                  <a:lnTo>
                    <a:pt x="1472920" y="8993"/>
                  </a:lnTo>
                  <a:lnTo>
                    <a:pt x="1422218" y="678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0471" y="2355310"/>
              <a:ext cx="4249420" cy="48260"/>
            </a:xfrm>
            <a:custGeom>
              <a:avLst/>
              <a:gdLst/>
              <a:ahLst/>
              <a:cxnLst/>
              <a:rect l="l" t="t" r="r" b="b"/>
              <a:pathLst>
                <a:path w="4249420" h="48260">
                  <a:moveTo>
                    <a:pt x="253" y="21240"/>
                  </a:moveTo>
                  <a:lnTo>
                    <a:pt x="67302" y="14831"/>
                  </a:lnTo>
                  <a:lnTo>
                    <a:pt x="127121" y="10199"/>
                  </a:lnTo>
                  <a:lnTo>
                    <a:pt x="181332" y="7270"/>
                  </a:lnTo>
                  <a:lnTo>
                    <a:pt x="231557" y="5969"/>
                  </a:lnTo>
                  <a:lnTo>
                    <a:pt x="279419" y="6220"/>
                  </a:lnTo>
                  <a:lnTo>
                    <a:pt x="326540" y="7948"/>
                  </a:lnTo>
                  <a:lnTo>
                    <a:pt x="374542" y="11077"/>
                  </a:lnTo>
                  <a:lnTo>
                    <a:pt x="425047" y="15533"/>
                  </a:lnTo>
                  <a:lnTo>
                    <a:pt x="479678" y="21240"/>
                  </a:lnTo>
                  <a:lnTo>
                    <a:pt x="531370" y="25208"/>
                  </a:lnTo>
                  <a:lnTo>
                    <a:pt x="583244" y="26324"/>
                  </a:lnTo>
                  <a:lnTo>
                    <a:pt x="634921" y="25329"/>
                  </a:lnTo>
                  <a:lnTo>
                    <a:pt x="686018" y="22959"/>
                  </a:lnTo>
                  <a:lnTo>
                    <a:pt x="736155" y="19954"/>
                  </a:lnTo>
                  <a:lnTo>
                    <a:pt x="784951" y="17052"/>
                  </a:lnTo>
                  <a:lnTo>
                    <a:pt x="832025" y="14991"/>
                  </a:lnTo>
                  <a:lnTo>
                    <a:pt x="876995" y="14510"/>
                  </a:lnTo>
                  <a:lnTo>
                    <a:pt x="919482" y="16347"/>
                  </a:lnTo>
                  <a:lnTo>
                    <a:pt x="959103" y="21240"/>
                  </a:lnTo>
                  <a:lnTo>
                    <a:pt x="995881" y="26811"/>
                  </a:lnTo>
                  <a:lnTo>
                    <a:pt x="1036749" y="31432"/>
                  </a:lnTo>
                  <a:lnTo>
                    <a:pt x="1081311" y="35049"/>
                  </a:lnTo>
                  <a:lnTo>
                    <a:pt x="1129174" y="37607"/>
                  </a:lnTo>
                  <a:lnTo>
                    <a:pt x="1179942" y="39051"/>
                  </a:lnTo>
                  <a:lnTo>
                    <a:pt x="1233223" y="39326"/>
                  </a:lnTo>
                  <a:lnTo>
                    <a:pt x="1288620" y="38376"/>
                  </a:lnTo>
                  <a:lnTo>
                    <a:pt x="1345740" y="36148"/>
                  </a:lnTo>
                  <a:lnTo>
                    <a:pt x="1404188" y="32586"/>
                  </a:lnTo>
                  <a:lnTo>
                    <a:pt x="1463570" y="27635"/>
                  </a:lnTo>
                  <a:lnTo>
                    <a:pt x="1523492" y="21240"/>
                  </a:lnTo>
                  <a:lnTo>
                    <a:pt x="1570792" y="15952"/>
                  </a:lnTo>
                  <a:lnTo>
                    <a:pt x="1618375" y="11370"/>
                  </a:lnTo>
                  <a:lnTo>
                    <a:pt x="1666251" y="7522"/>
                  </a:lnTo>
                  <a:lnTo>
                    <a:pt x="1714431" y="4434"/>
                  </a:lnTo>
                  <a:lnTo>
                    <a:pt x="1762925" y="2133"/>
                  </a:lnTo>
                  <a:lnTo>
                    <a:pt x="1811744" y="646"/>
                  </a:lnTo>
                  <a:lnTo>
                    <a:pt x="1860899" y="0"/>
                  </a:lnTo>
                  <a:lnTo>
                    <a:pt x="1910399" y="220"/>
                  </a:lnTo>
                  <a:lnTo>
                    <a:pt x="1960257" y="1334"/>
                  </a:lnTo>
                  <a:lnTo>
                    <a:pt x="2010481" y="3368"/>
                  </a:lnTo>
                  <a:lnTo>
                    <a:pt x="2061083" y="6349"/>
                  </a:lnTo>
                  <a:lnTo>
                    <a:pt x="2112073" y="10303"/>
                  </a:lnTo>
                  <a:lnTo>
                    <a:pt x="2163462" y="15258"/>
                  </a:lnTo>
                  <a:lnTo>
                    <a:pt x="2215260" y="21240"/>
                  </a:lnTo>
                  <a:lnTo>
                    <a:pt x="2284116" y="28479"/>
                  </a:lnTo>
                  <a:lnTo>
                    <a:pt x="2345904" y="32408"/>
                  </a:lnTo>
                  <a:lnTo>
                    <a:pt x="2401887" y="33666"/>
                  </a:lnTo>
                  <a:lnTo>
                    <a:pt x="2453328" y="32890"/>
                  </a:lnTo>
                  <a:lnTo>
                    <a:pt x="2501487" y="30718"/>
                  </a:lnTo>
                  <a:lnTo>
                    <a:pt x="2547627" y="27787"/>
                  </a:lnTo>
                  <a:lnTo>
                    <a:pt x="2593009" y="24737"/>
                  </a:lnTo>
                  <a:lnTo>
                    <a:pt x="2638896" y="22203"/>
                  </a:lnTo>
                  <a:lnTo>
                    <a:pt x="2686549" y="20825"/>
                  </a:lnTo>
                  <a:lnTo>
                    <a:pt x="2737230" y="21240"/>
                  </a:lnTo>
                  <a:lnTo>
                    <a:pt x="2790185" y="22067"/>
                  </a:lnTo>
                  <a:lnTo>
                    <a:pt x="2843647" y="21801"/>
                  </a:lnTo>
                  <a:lnTo>
                    <a:pt x="2897363" y="20784"/>
                  </a:lnTo>
                  <a:lnTo>
                    <a:pt x="2951076" y="19357"/>
                  </a:lnTo>
                  <a:lnTo>
                    <a:pt x="3004534" y="17859"/>
                  </a:lnTo>
                  <a:lnTo>
                    <a:pt x="3057481" y="16632"/>
                  </a:lnTo>
                  <a:lnTo>
                    <a:pt x="3109663" y="16016"/>
                  </a:lnTo>
                  <a:lnTo>
                    <a:pt x="3160825" y="16351"/>
                  </a:lnTo>
                  <a:lnTo>
                    <a:pt x="3210714" y="17979"/>
                  </a:lnTo>
                  <a:lnTo>
                    <a:pt x="3259074" y="21240"/>
                  </a:lnTo>
                  <a:lnTo>
                    <a:pt x="3285822" y="23038"/>
                  </a:lnTo>
                  <a:lnTo>
                    <a:pt x="3318164" y="24316"/>
                  </a:lnTo>
                  <a:lnTo>
                    <a:pt x="3355565" y="25129"/>
                  </a:lnTo>
                  <a:lnTo>
                    <a:pt x="3397491" y="25532"/>
                  </a:lnTo>
                  <a:lnTo>
                    <a:pt x="3443410" y="25580"/>
                  </a:lnTo>
                  <a:lnTo>
                    <a:pt x="3492787" y="25329"/>
                  </a:lnTo>
                  <a:lnTo>
                    <a:pt x="3545089" y="24833"/>
                  </a:lnTo>
                  <a:lnTo>
                    <a:pt x="3599783" y="24148"/>
                  </a:lnTo>
                  <a:lnTo>
                    <a:pt x="3656334" y="23329"/>
                  </a:lnTo>
                  <a:lnTo>
                    <a:pt x="3714210" y="22431"/>
                  </a:lnTo>
                  <a:lnTo>
                    <a:pt x="3772876" y="21509"/>
                  </a:lnTo>
                  <a:lnTo>
                    <a:pt x="3831799" y="20618"/>
                  </a:lnTo>
                  <a:lnTo>
                    <a:pt x="3890445" y="19814"/>
                  </a:lnTo>
                  <a:lnTo>
                    <a:pt x="3948281" y="19152"/>
                  </a:lnTo>
                  <a:lnTo>
                    <a:pt x="4004774" y="18686"/>
                  </a:lnTo>
                  <a:lnTo>
                    <a:pt x="4059389" y="18473"/>
                  </a:lnTo>
                  <a:lnTo>
                    <a:pt x="4111593" y="18566"/>
                  </a:lnTo>
                  <a:lnTo>
                    <a:pt x="4160852" y="19022"/>
                  </a:lnTo>
                  <a:lnTo>
                    <a:pt x="4206634" y="19895"/>
                  </a:lnTo>
                  <a:lnTo>
                    <a:pt x="4248404" y="21240"/>
                  </a:lnTo>
                  <a:lnTo>
                    <a:pt x="4249293" y="30511"/>
                  </a:lnTo>
                  <a:lnTo>
                    <a:pt x="4247769" y="30892"/>
                  </a:lnTo>
                  <a:lnTo>
                    <a:pt x="4248404" y="40290"/>
                  </a:lnTo>
                  <a:lnTo>
                    <a:pt x="4206256" y="42677"/>
                  </a:lnTo>
                  <a:lnTo>
                    <a:pt x="4164847" y="43785"/>
                  </a:lnTo>
                  <a:lnTo>
                    <a:pt x="4123619" y="43854"/>
                  </a:lnTo>
                  <a:lnTo>
                    <a:pt x="4082017" y="43125"/>
                  </a:lnTo>
                  <a:lnTo>
                    <a:pt x="4039482" y="41837"/>
                  </a:lnTo>
                  <a:lnTo>
                    <a:pt x="3995461" y="40232"/>
                  </a:lnTo>
                  <a:lnTo>
                    <a:pt x="3949395" y="38549"/>
                  </a:lnTo>
                  <a:lnTo>
                    <a:pt x="3900729" y="37030"/>
                  </a:lnTo>
                  <a:lnTo>
                    <a:pt x="3848907" y="35914"/>
                  </a:lnTo>
                  <a:lnTo>
                    <a:pt x="3793372" y="35441"/>
                  </a:lnTo>
                  <a:lnTo>
                    <a:pt x="3733567" y="35853"/>
                  </a:lnTo>
                  <a:lnTo>
                    <a:pt x="3668937" y="37389"/>
                  </a:lnTo>
                  <a:lnTo>
                    <a:pt x="3598926" y="40290"/>
                  </a:lnTo>
                  <a:lnTo>
                    <a:pt x="3527044" y="43155"/>
                  </a:lnTo>
                  <a:lnTo>
                    <a:pt x="3467772" y="44144"/>
                  </a:lnTo>
                  <a:lnTo>
                    <a:pt x="3418875" y="43666"/>
                  </a:lnTo>
                  <a:lnTo>
                    <a:pt x="3378120" y="42125"/>
                  </a:lnTo>
                  <a:lnTo>
                    <a:pt x="3343271" y="39928"/>
                  </a:lnTo>
                  <a:lnTo>
                    <a:pt x="3312096" y="37480"/>
                  </a:lnTo>
                  <a:lnTo>
                    <a:pt x="3282360" y="35189"/>
                  </a:lnTo>
                  <a:lnTo>
                    <a:pt x="3251830" y="33460"/>
                  </a:lnTo>
                  <a:lnTo>
                    <a:pt x="3218271" y="32700"/>
                  </a:lnTo>
                  <a:lnTo>
                    <a:pt x="3179449" y="33314"/>
                  </a:lnTo>
                  <a:lnTo>
                    <a:pt x="3133131" y="35709"/>
                  </a:lnTo>
                  <a:lnTo>
                    <a:pt x="3077082" y="40290"/>
                  </a:lnTo>
                  <a:lnTo>
                    <a:pt x="3014190" y="45114"/>
                  </a:lnTo>
                  <a:lnTo>
                    <a:pt x="2959013" y="47339"/>
                  </a:lnTo>
                  <a:lnTo>
                    <a:pt x="2910009" y="47511"/>
                  </a:lnTo>
                  <a:lnTo>
                    <a:pt x="2865635" y="46173"/>
                  </a:lnTo>
                  <a:lnTo>
                    <a:pt x="2824349" y="43871"/>
                  </a:lnTo>
                  <a:lnTo>
                    <a:pt x="2784608" y="41149"/>
                  </a:lnTo>
                  <a:lnTo>
                    <a:pt x="2744872" y="38551"/>
                  </a:lnTo>
                  <a:lnTo>
                    <a:pt x="2703596" y="36622"/>
                  </a:lnTo>
                  <a:lnTo>
                    <a:pt x="2659239" y="35905"/>
                  </a:lnTo>
                  <a:lnTo>
                    <a:pt x="2610259" y="36947"/>
                  </a:lnTo>
                  <a:lnTo>
                    <a:pt x="2555112" y="40290"/>
                  </a:lnTo>
                  <a:lnTo>
                    <a:pt x="2506390" y="43657"/>
                  </a:lnTo>
                  <a:lnTo>
                    <a:pt x="2459298" y="45990"/>
                  </a:lnTo>
                  <a:lnTo>
                    <a:pt x="2413338" y="47418"/>
                  </a:lnTo>
                  <a:lnTo>
                    <a:pt x="2368008" y="48069"/>
                  </a:lnTo>
                  <a:lnTo>
                    <a:pt x="2322808" y="48073"/>
                  </a:lnTo>
                  <a:lnTo>
                    <a:pt x="2277236" y="47559"/>
                  </a:lnTo>
                  <a:lnTo>
                    <a:pt x="2230792" y="46656"/>
                  </a:lnTo>
                  <a:lnTo>
                    <a:pt x="2182974" y="45493"/>
                  </a:lnTo>
                  <a:lnTo>
                    <a:pt x="2133283" y="44198"/>
                  </a:lnTo>
                  <a:lnTo>
                    <a:pt x="2081217" y="42902"/>
                  </a:lnTo>
                  <a:lnTo>
                    <a:pt x="2026275" y="41732"/>
                  </a:lnTo>
                  <a:lnTo>
                    <a:pt x="1967957" y="40819"/>
                  </a:lnTo>
                  <a:lnTo>
                    <a:pt x="1905761" y="40290"/>
                  </a:lnTo>
                  <a:lnTo>
                    <a:pt x="1849106" y="40119"/>
                  </a:lnTo>
                  <a:lnTo>
                    <a:pt x="1797842" y="40170"/>
                  </a:lnTo>
                  <a:lnTo>
                    <a:pt x="1750901" y="40396"/>
                  </a:lnTo>
                  <a:lnTo>
                    <a:pt x="1707213" y="40746"/>
                  </a:lnTo>
                  <a:lnTo>
                    <a:pt x="1665710" y="41171"/>
                  </a:lnTo>
                  <a:lnTo>
                    <a:pt x="1625320" y="41623"/>
                  </a:lnTo>
                  <a:lnTo>
                    <a:pt x="1584975" y="42052"/>
                  </a:lnTo>
                  <a:lnTo>
                    <a:pt x="1543606" y="42410"/>
                  </a:lnTo>
                  <a:lnTo>
                    <a:pt x="1500144" y="42646"/>
                  </a:lnTo>
                  <a:lnTo>
                    <a:pt x="1453517" y="42712"/>
                  </a:lnTo>
                  <a:lnTo>
                    <a:pt x="1402659" y="42558"/>
                  </a:lnTo>
                  <a:lnTo>
                    <a:pt x="1346498" y="42136"/>
                  </a:lnTo>
                  <a:lnTo>
                    <a:pt x="1283966" y="41397"/>
                  </a:lnTo>
                  <a:lnTo>
                    <a:pt x="1213993" y="40290"/>
                  </a:lnTo>
                  <a:lnTo>
                    <a:pt x="1120371" y="38703"/>
                  </a:lnTo>
                  <a:lnTo>
                    <a:pt x="1044919" y="37632"/>
                  </a:lnTo>
                  <a:lnTo>
                    <a:pt x="984629" y="37018"/>
                  </a:lnTo>
                  <a:lnTo>
                    <a:pt x="936494" y="36797"/>
                  </a:lnTo>
                  <a:lnTo>
                    <a:pt x="897508" y="36909"/>
                  </a:lnTo>
                  <a:lnTo>
                    <a:pt x="864664" y="37291"/>
                  </a:lnTo>
                  <a:lnTo>
                    <a:pt x="834955" y="37882"/>
                  </a:lnTo>
                  <a:lnTo>
                    <a:pt x="805374" y="38620"/>
                  </a:lnTo>
                  <a:lnTo>
                    <a:pt x="772913" y="39443"/>
                  </a:lnTo>
                  <a:lnTo>
                    <a:pt x="734567" y="40290"/>
                  </a:lnTo>
                  <a:lnTo>
                    <a:pt x="700403" y="40731"/>
                  </a:lnTo>
                  <a:lnTo>
                    <a:pt x="659101" y="40937"/>
                  </a:lnTo>
                  <a:lnTo>
                    <a:pt x="611743" y="40950"/>
                  </a:lnTo>
                  <a:lnTo>
                    <a:pt x="559409" y="40812"/>
                  </a:lnTo>
                  <a:lnTo>
                    <a:pt x="503181" y="40565"/>
                  </a:lnTo>
                  <a:lnTo>
                    <a:pt x="444139" y="40250"/>
                  </a:lnTo>
                  <a:lnTo>
                    <a:pt x="383365" y="39909"/>
                  </a:lnTo>
                  <a:lnTo>
                    <a:pt x="321940" y="39584"/>
                  </a:lnTo>
                  <a:lnTo>
                    <a:pt x="260944" y="39316"/>
                  </a:lnTo>
                  <a:lnTo>
                    <a:pt x="201460" y="39146"/>
                  </a:lnTo>
                  <a:lnTo>
                    <a:pt x="144568" y="39117"/>
                  </a:lnTo>
                  <a:lnTo>
                    <a:pt x="91348" y="39271"/>
                  </a:lnTo>
                  <a:lnTo>
                    <a:pt x="42883" y="39648"/>
                  </a:lnTo>
                  <a:lnTo>
                    <a:pt x="253" y="40290"/>
                  </a:lnTo>
                  <a:lnTo>
                    <a:pt x="0" y="35972"/>
                  </a:lnTo>
                  <a:lnTo>
                    <a:pt x="762" y="27209"/>
                  </a:lnTo>
                  <a:lnTo>
                    <a:pt x="253" y="21240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80609" y="2695892"/>
            <a:ext cx="5796280" cy="216979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227965">
              <a:lnSpc>
                <a:spcPct val="92200"/>
              </a:lnSpc>
              <a:spcBef>
                <a:spcPts val="325"/>
              </a:spcBef>
              <a:buFont typeface="Arial"/>
              <a:buChar char="•"/>
              <a:tabLst>
                <a:tab pos="240665" algn="l"/>
              </a:tabLst>
            </a:pPr>
            <a:r>
              <a:rPr sz="2150" dirty="0">
                <a:latin typeface="Carlito"/>
                <a:cs typeface="Carlito"/>
              </a:rPr>
              <a:t>На</a:t>
            </a:r>
            <a:r>
              <a:rPr sz="2150" spc="4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Kuløy,</a:t>
            </a:r>
            <a:r>
              <a:rPr sz="2150" spc="3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Nordmøre,</a:t>
            </a:r>
            <a:r>
              <a:rPr sz="2150" spc="17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знайшли</a:t>
            </a:r>
            <a:r>
              <a:rPr sz="2150" spc="7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камінь</a:t>
            </a:r>
            <a:r>
              <a:rPr sz="2150" spc="1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з</a:t>
            </a:r>
            <a:r>
              <a:rPr sz="2150" spc="2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рунами, </a:t>
            </a:r>
            <a:r>
              <a:rPr sz="2150" dirty="0">
                <a:latin typeface="Carlito"/>
                <a:cs typeface="Carlito"/>
              </a:rPr>
              <a:t>що</a:t>
            </a:r>
            <a:r>
              <a:rPr sz="2150" spc="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описують</a:t>
            </a:r>
            <a:r>
              <a:rPr sz="2150" spc="16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процес</a:t>
            </a:r>
            <a:r>
              <a:rPr sz="2150" spc="10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приходу</a:t>
            </a:r>
            <a:r>
              <a:rPr sz="2150" spc="1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християнства.</a:t>
            </a:r>
            <a:r>
              <a:rPr sz="2150" spc="20" dirty="0">
                <a:latin typeface="Carlito"/>
                <a:cs typeface="Carlito"/>
              </a:rPr>
              <a:t> </a:t>
            </a:r>
            <a:r>
              <a:rPr sz="2150" spc="-25" dirty="0">
                <a:latin typeface="Carlito"/>
                <a:cs typeface="Carlito"/>
              </a:rPr>
              <a:t>Це </a:t>
            </a:r>
            <a:r>
              <a:rPr sz="2150" dirty="0">
                <a:latin typeface="Carlito"/>
                <a:cs typeface="Carlito"/>
              </a:rPr>
              <a:t>гравіювання</a:t>
            </a:r>
            <a:r>
              <a:rPr sz="2150" spc="10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вважається</a:t>
            </a:r>
            <a:r>
              <a:rPr sz="2150" spc="19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пропагандою </a:t>
            </a:r>
            <a:r>
              <a:rPr sz="2150" dirty="0">
                <a:latin typeface="Carlito"/>
                <a:cs typeface="Carlito"/>
              </a:rPr>
              <a:t>християнства.</a:t>
            </a:r>
            <a:r>
              <a:rPr sz="2150" spc="3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Воно</a:t>
            </a:r>
            <a:r>
              <a:rPr sz="2150" spc="13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каже:</a:t>
            </a:r>
            <a:r>
              <a:rPr sz="2150" spc="8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"Християнство </a:t>
            </a:r>
            <a:r>
              <a:rPr sz="2150" dirty="0">
                <a:latin typeface="Carlito"/>
                <a:cs typeface="Carlito"/>
              </a:rPr>
              <a:t>покращувалося</a:t>
            </a:r>
            <a:r>
              <a:rPr sz="2150" spc="2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протягом</a:t>
            </a:r>
            <a:r>
              <a:rPr sz="2150" spc="15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12</a:t>
            </a:r>
            <a:r>
              <a:rPr sz="2150" spc="-1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зим...".</a:t>
            </a:r>
            <a:r>
              <a:rPr sz="2150" spc="9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Цей</a:t>
            </a:r>
            <a:r>
              <a:rPr sz="2150" spc="6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камінь </a:t>
            </a:r>
            <a:r>
              <a:rPr sz="2150" dirty="0">
                <a:latin typeface="Carlito"/>
                <a:cs typeface="Carlito"/>
              </a:rPr>
              <a:t>датують</a:t>
            </a:r>
            <a:r>
              <a:rPr sz="2150" spc="14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1034</a:t>
            </a:r>
            <a:r>
              <a:rPr sz="2150" spc="-3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роком,</a:t>
            </a:r>
            <a:r>
              <a:rPr sz="2150" spc="9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через</a:t>
            </a:r>
            <a:r>
              <a:rPr sz="2150" spc="16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дерев’ґний</a:t>
            </a:r>
            <a:r>
              <a:rPr sz="2150" spc="13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міст,</a:t>
            </a:r>
            <a:r>
              <a:rPr sz="2150" spc="15" dirty="0">
                <a:latin typeface="Carlito"/>
                <a:cs typeface="Carlito"/>
              </a:rPr>
              <a:t> </a:t>
            </a:r>
            <a:r>
              <a:rPr sz="2150" spc="-25" dirty="0">
                <a:latin typeface="Carlito"/>
                <a:cs typeface="Carlito"/>
              </a:rPr>
              <a:t>що </a:t>
            </a:r>
            <a:r>
              <a:rPr sz="2150" dirty="0">
                <a:latin typeface="Carlito"/>
                <a:cs typeface="Carlito"/>
              </a:rPr>
              <a:t>знаходиться</a:t>
            </a:r>
            <a:r>
              <a:rPr sz="2150" spc="7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поруч</a:t>
            </a:r>
            <a:r>
              <a:rPr sz="2150" spc="14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і</a:t>
            </a:r>
            <a:r>
              <a:rPr sz="2150" spc="-1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датується</a:t>
            </a:r>
            <a:r>
              <a:rPr sz="2150" spc="15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тим</a:t>
            </a:r>
            <a:r>
              <a:rPr sz="2150" spc="-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самим</a:t>
            </a:r>
            <a:r>
              <a:rPr sz="2150" spc="8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роком.</a:t>
            </a:r>
            <a:endParaRPr sz="21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40" dirty="0"/>
              <a:t>Брутальне</a:t>
            </a:r>
            <a:r>
              <a:rPr spc="-270" dirty="0"/>
              <a:t> </a:t>
            </a:r>
            <a:r>
              <a:rPr spc="-10" dirty="0"/>
              <a:t>охрещення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38592" cy="419093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636833" y="2425144"/>
            <a:ext cx="4281170" cy="89535"/>
            <a:chOff x="4636833" y="2425144"/>
            <a:chExt cx="4281170" cy="89535"/>
          </a:xfrm>
        </p:grpSpPr>
        <p:sp>
          <p:nvSpPr>
            <p:cNvPr id="5" name="object 5"/>
            <p:cNvSpPr/>
            <p:nvPr/>
          </p:nvSpPr>
          <p:spPr>
            <a:xfrm>
              <a:off x="4657331" y="2452546"/>
              <a:ext cx="4239260" cy="50800"/>
            </a:xfrm>
            <a:custGeom>
              <a:avLst/>
              <a:gdLst/>
              <a:ahLst/>
              <a:cxnLst/>
              <a:rect l="l" t="t" r="r" b="b"/>
              <a:pathLst>
                <a:path w="4239259" h="50800">
                  <a:moveTo>
                    <a:pt x="2868656" y="22887"/>
                  </a:moveTo>
                  <a:lnTo>
                    <a:pt x="2036346" y="22887"/>
                  </a:lnTo>
                  <a:lnTo>
                    <a:pt x="2082515" y="24209"/>
                  </a:lnTo>
                  <a:lnTo>
                    <a:pt x="2139804" y="27596"/>
                  </a:lnTo>
                  <a:lnTo>
                    <a:pt x="2153155" y="28706"/>
                  </a:lnTo>
                  <a:lnTo>
                    <a:pt x="2274215" y="39079"/>
                  </a:lnTo>
                  <a:lnTo>
                    <a:pt x="2331638" y="43475"/>
                  </a:lnTo>
                  <a:lnTo>
                    <a:pt x="2383848" y="46752"/>
                  </a:lnTo>
                  <a:lnTo>
                    <a:pt x="2431847" y="48996"/>
                  </a:lnTo>
                  <a:lnTo>
                    <a:pt x="2476637" y="50292"/>
                  </a:lnTo>
                  <a:lnTo>
                    <a:pt x="2519221" y="50726"/>
                  </a:lnTo>
                  <a:lnTo>
                    <a:pt x="2560602" y="50385"/>
                  </a:lnTo>
                  <a:lnTo>
                    <a:pt x="2601783" y="49353"/>
                  </a:lnTo>
                  <a:lnTo>
                    <a:pt x="2643766" y="47717"/>
                  </a:lnTo>
                  <a:lnTo>
                    <a:pt x="2962905" y="30593"/>
                  </a:lnTo>
                  <a:lnTo>
                    <a:pt x="3020950" y="28706"/>
                  </a:lnTo>
                  <a:lnTo>
                    <a:pt x="3075472" y="27677"/>
                  </a:lnTo>
                  <a:lnTo>
                    <a:pt x="3772667" y="27369"/>
                  </a:lnTo>
                  <a:lnTo>
                    <a:pt x="3787742" y="26761"/>
                  </a:lnTo>
                  <a:lnTo>
                    <a:pt x="3763803" y="26761"/>
                  </a:lnTo>
                  <a:lnTo>
                    <a:pt x="3708900" y="26180"/>
                  </a:lnTo>
                  <a:lnTo>
                    <a:pt x="3651701" y="24779"/>
                  </a:lnTo>
                  <a:lnTo>
                    <a:pt x="3611176" y="23189"/>
                  </a:lnTo>
                  <a:lnTo>
                    <a:pt x="2880669" y="23189"/>
                  </a:lnTo>
                  <a:lnTo>
                    <a:pt x="2868656" y="22887"/>
                  </a:lnTo>
                  <a:close/>
                </a:path>
                <a:path w="4239259" h="50800">
                  <a:moveTo>
                    <a:pt x="807391" y="1906"/>
                  </a:moveTo>
                  <a:lnTo>
                    <a:pt x="764192" y="2115"/>
                  </a:lnTo>
                  <a:lnTo>
                    <a:pt x="716951" y="3534"/>
                  </a:lnTo>
                  <a:lnTo>
                    <a:pt x="662678" y="6101"/>
                  </a:lnTo>
                  <a:lnTo>
                    <a:pt x="448574" y="18659"/>
                  </a:lnTo>
                  <a:lnTo>
                    <a:pt x="342860" y="23717"/>
                  </a:lnTo>
                  <a:lnTo>
                    <a:pt x="379963" y="25151"/>
                  </a:lnTo>
                  <a:lnTo>
                    <a:pt x="447490" y="28706"/>
                  </a:lnTo>
                  <a:lnTo>
                    <a:pt x="586215" y="37680"/>
                  </a:lnTo>
                  <a:lnTo>
                    <a:pt x="642903" y="40557"/>
                  </a:lnTo>
                  <a:lnTo>
                    <a:pt x="693041" y="42272"/>
                  </a:lnTo>
                  <a:lnTo>
                    <a:pt x="738511" y="42984"/>
                  </a:lnTo>
                  <a:lnTo>
                    <a:pt x="781195" y="42855"/>
                  </a:lnTo>
                  <a:lnTo>
                    <a:pt x="822976" y="42048"/>
                  </a:lnTo>
                  <a:lnTo>
                    <a:pt x="1299075" y="28434"/>
                  </a:lnTo>
                  <a:lnTo>
                    <a:pt x="1424846" y="26705"/>
                  </a:lnTo>
                  <a:lnTo>
                    <a:pt x="1695427" y="26588"/>
                  </a:lnTo>
                  <a:lnTo>
                    <a:pt x="1652607" y="25626"/>
                  </a:lnTo>
                  <a:lnTo>
                    <a:pt x="1607178" y="23362"/>
                  </a:lnTo>
                  <a:lnTo>
                    <a:pt x="1563054" y="19693"/>
                  </a:lnTo>
                  <a:lnTo>
                    <a:pt x="1557411" y="19000"/>
                  </a:lnTo>
                  <a:lnTo>
                    <a:pt x="1108690" y="19000"/>
                  </a:lnTo>
                  <a:lnTo>
                    <a:pt x="1054609" y="18148"/>
                  </a:lnTo>
                  <a:lnTo>
                    <a:pt x="999502" y="14428"/>
                  </a:lnTo>
                  <a:lnTo>
                    <a:pt x="942602" y="9168"/>
                  </a:lnTo>
                  <a:lnTo>
                    <a:pt x="893608" y="5370"/>
                  </a:lnTo>
                  <a:lnTo>
                    <a:pt x="849534" y="2970"/>
                  </a:lnTo>
                  <a:lnTo>
                    <a:pt x="807391" y="1906"/>
                  </a:lnTo>
                  <a:close/>
                </a:path>
                <a:path w="4239259" h="50800">
                  <a:moveTo>
                    <a:pt x="1695427" y="26588"/>
                  </a:moveTo>
                  <a:lnTo>
                    <a:pt x="1441141" y="26588"/>
                  </a:lnTo>
                  <a:lnTo>
                    <a:pt x="1500062" y="26706"/>
                  </a:lnTo>
                  <a:lnTo>
                    <a:pt x="1533939" y="26998"/>
                  </a:lnTo>
                  <a:lnTo>
                    <a:pt x="1629672" y="29167"/>
                  </a:lnTo>
                  <a:lnTo>
                    <a:pt x="1784366" y="35430"/>
                  </a:lnTo>
                  <a:lnTo>
                    <a:pt x="1826464" y="35603"/>
                  </a:lnTo>
                  <a:lnTo>
                    <a:pt x="1860816" y="34424"/>
                  </a:lnTo>
                  <a:lnTo>
                    <a:pt x="1889781" y="32321"/>
                  </a:lnTo>
                  <a:lnTo>
                    <a:pt x="1925351" y="28701"/>
                  </a:lnTo>
                  <a:lnTo>
                    <a:pt x="1940985" y="27049"/>
                  </a:lnTo>
                  <a:lnTo>
                    <a:pt x="1944979" y="26706"/>
                  </a:lnTo>
                  <a:lnTo>
                    <a:pt x="1747516" y="26706"/>
                  </a:lnTo>
                  <a:lnTo>
                    <a:pt x="1699376" y="26676"/>
                  </a:lnTo>
                  <a:lnTo>
                    <a:pt x="1695427" y="26588"/>
                  </a:lnTo>
                  <a:close/>
                </a:path>
                <a:path w="4239259" h="50800">
                  <a:moveTo>
                    <a:pt x="3772667" y="27369"/>
                  </a:moveTo>
                  <a:lnTo>
                    <a:pt x="3126990" y="27369"/>
                  </a:lnTo>
                  <a:lnTo>
                    <a:pt x="3223088" y="28359"/>
                  </a:lnTo>
                  <a:lnTo>
                    <a:pt x="3402060" y="32900"/>
                  </a:lnTo>
                  <a:lnTo>
                    <a:pt x="3493233" y="34238"/>
                  </a:lnTo>
                  <a:lnTo>
                    <a:pt x="3541057" y="34189"/>
                  </a:lnTo>
                  <a:lnTo>
                    <a:pt x="3591064" y="33478"/>
                  </a:lnTo>
                  <a:lnTo>
                    <a:pt x="3739192" y="28701"/>
                  </a:lnTo>
                  <a:lnTo>
                    <a:pt x="3772667" y="27369"/>
                  </a:lnTo>
                  <a:close/>
                </a:path>
                <a:path w="4239259" h="50800">
                  <a:moveTo>
                    <a:pt x="393" y="14428"/>
                  </a:moveTo>
                  <a:lnTo>
                    <a:pt x="120" y="19000"/>
                  </a:lnTo>
                  <a:lnTo>
                    <a:pt x="0" y="23189"/>
                  </a:lnTo>
                  <a:lnTo>
                    <a:pt x="1107" y="25626"/>
                  </a:lnTo>
                  <a:lnTo>
                    <a:pt x="1138" y="25906"/>
                  </a:lnTo>
                  <a:lnTo>
                    <a:pt x="393" y="33478"/>
                  </a:lnTo>
                  <a:lnTo>
                    <a:pt x="37241" y="29442"/>
                  </a:lnTo>
                  <a:lnTo>
                    <a:pt x="76053" y="26138"/>
                  </a:lnTo>
                  <a:lnTo>
                    <a:pt x="111073" y="24011"/>
                  </a:lnTo>
                  <a:lnTo>
                    <a:pt x="85233" y="22548"/>
                  </a:lnTo>
                  <a:lnTo>
                    <a:pt x="42977" y="19043"/>
                  </a:lnTo>
                  <a:lnTo>
                    <a:pt x="393" y="14428"/>
                  </a:lnTo>
                  <a:close/>
                </a:path>
                <a:path w="4239259" h="50800">
                  <a:moveTo>
                    <a:pt x="4239018" y="14428"/>
                  </a:moveTo>
                  <a:lnTo>
                    <a:pt x="4193956" y="15307"/>
                  </a:lnTo>
                  <a:lnTo>
                    <a:pt x="4021178" y="21311"/>
                  </a:lnTo>
                  <a:lnTo>
                    <a:pt x="4040018" y="21410"/>
                  </a:lnTo>
                  <a:lnTo>
                    <a:pt x="4088448" y="22605"/>
                  </a:lnTo>
                  <a:lnTo>
                    <a:pt x="4137578" y="24905"/>
                  </a:lnTo>
                  <a:lnTo>
                    <a:pt x="4187678" y="28475"/>
                  </a:lnTo>
                  <a:lnTo>
                    <a:pt x="4239018" y="33478"/>
                  </a:lnTo>
                  <a:lnTo>
                    <a:pt x="4238891" y="26747"/>
                  </a:lnTo>
                  <a:lnTo>
                    <a:pt x="4238527" y="21158"/>
                  </a:lnTo>
                  <a:lnTo>
                    <a:pt x="4238624" y="19453"/>
                  </a:lnTo>
                  <a:lnTo>
                    <a:pt x="4239018" y="14428"/>
                  </a:lnTo>
                  <a:close/>
                </a:path>
                <a:path w="4239259" h="50800">
                  <a:moveTo>
                    <a:pt x="3789130" y="26705"/>
                  </a:moveTo>
                  <a:lnTo>
                    <a:pt x="3763803" y="26761"/>
                  </a:lnTo>
                  <a:lnTo>
                    <a:pt x="3787742" y="26761"/>
                  </a:lnTo>
                  <a:lnTo>
                    <a:pt x="3789130" y="26705"/>
                  </a:lnTo>
                  <a:close/>
                </a:path>
                <a:path w="4239259" h="50800">
                  <a:moveTo>
                    <a:pt x="209594" y="21238"/>
                  </a:moveTo>
                  <a:lnTo>
                    <a:pt x="161697" y="21975"/>
                  </a:lnTo>
                  <a:lnTo>
                    <a:pt x="117361" y="23629"/>
                  </a:lnTo>
                  <a:lnTo>
                    <a:pt x="111073" y="24011"/>
                  </a:lnTo>
                  <a:lnTo>
                    <a:pt x="128074" y="24973"/>
                  </a:lnTo>
                  <a:lnTo>
                    <a:pt x="172414" y="26352"/>
                  </a:lnTo>
                  <a:lnTo>
                    <a:pt x="219166" y="26715"/>
                  </a:lnTo>
                  <a:lnTo>
                    <a:pt x="269245" y="26096"/>
                  </a:lnTo>
                  <a:lnTo>
                    <a:pt x="323563" y="24525"/>
                  </a:lnTo>
                  <a:lnTo>
                    <a:pt x="342860" y="23717"/>
                  </a:lnTo>
                  <a:lnTo>
                    <a:pt x="318195" y="22765"/>
                  </a:lnTo>
                  <a:lnTo>
                    <a:pt x="261582" y="21481"/>
                  </a:lnTo>
                  <a:lnTo>
                    <a:pt x="209594" y="21238"/>
                  </a:lnTo>
                  <a:close/>
                </a:path>
                <a:path w="4239259" h="50800">
                  <a:moveTo>
                    <a:pt x="2556867" y="0"/>
                  </a:moveTo>
                  <a:lnTo>
                    <a:pt x="2506456" y="604"/>
                  </a:lnTo>
                  <a:lnTo>
                    <a:pt x="2454426" y="1929"/>
                  </a:lnTo>
                  <a:lnTo>
                    <a:pt x="1797062" y="25906"/>
                  </a:lnTo>
                  <a:lnTo>
                    <a:pt x="1747516" y="26706"/>
                  </a:lnTo>
                  <a:lnTo>
                    <a:pt x="1944986" y="26705"/>
                  </a:lnTo>
                  <a:lnTo>
                    <a:pt x="1967939" y="24735"/>
                  </a:lnTo>
                  <a:lnTo>
                    <a:pt x="1998940" y="23205"/>
                  </a:lnTo>
                  <a:lnTo>
                    <a:pt x="2868656" y="22887"/>
                  </a:lnTo>
                  <a:lnTo>
                    <a:pt x="2843345" y="22252"/>
                  </a:lnTo>
                  <a:lnTo>
                    <a:pt x="2807754" y="19453"/>
                  </a:lnTo>
                  <a:lnTo>
                    <a:pt x="2798910" y="18148"/>
                  </a:lnTo>
                  <a:lnTo>
                    <a:pt x="2736066" y="8584"/>
                  </a:lnTo>
                  <a:lnTo>
                    <a:pt x="2695258" y="4409"/>
                  </a:lnTo>
                  <a:lnTo>
                    <a:pt x="2651580" y="1713"/>
                  </a:lnTo>
                  <a:lnTo>
                    <a:pt x="2605345" y="306"/>
                  </a:lnTo>
                  <a:lnTo>
                    <a:pt x="2556867" y="0"/>
                  </a:lnTo>
                  <a:close/>
                </a:path>
                <a:path w="4239259" h="50800">
                  <a:moveTo>
                    <a:pt x="3992018" y="21158"/>
                  </a:moveTo>
                  <a:lnTo>
                    <a:pt x="3944177" y="21686"/>
                  </a:lnTo>
                  <a:lnTo>
                    <a:pt x="3896226" y="22829"/>
                  </a:lnTo>
                  <a:lnTo>
                    <a:pt x="3789130" y="26705"/>
                  </a:lnTo>
                  <a:lnTo>
                    <a:pt x="3816648" y="26644"/>
                  </a:lnTo>
                  <a:lnTo>
                    <a:pt x="3917118" y="24808"/>
                  </a:lnTo>
                  <a:lnTo>
                    <a:pt x="4021178" y="21311"/>
                  </a:lnTo>
                  <a:lnTo>
                    <a:pt x="3992018" y="21158"/>
                  </a:lnTo>
                  <a:close/>
                </a:path>
                <a:path w="4239259" h="50800">
                  <a:moveTo>
                    <a:pt x="3266126" y="7207"/>
                  </a:moveTo>
                  <a:lnTo>
                    <a:pt x="3207597" y="8096"/>
                  </a:lnTo>
                  <a:lnTo>
                    <a:pt x="3152432" y="10029"/>
                  </a:lnTo>
                  <a:lnTo>
                    <a:pt x="2961334" y="20926"/>
                  </a:lnTo>
                  <a:lnTo>
                    <a:pt x="2919931" y="22626"/>
                  </a:lnTo>
                  <a:lnTo>
                    <a:pt x="2880669" y="23189"/>
                  </a:lnTo>
                  <a:lnTo>
                    <a:pt x="3611176" y="23189"/>
                  </a:lnTo>
                  <a:lnTo>
                    <a:pt x="3591966" y="22435"/>
                  </a:lnTo>
                  <a:lnTo>
                    <a:pt x="3529458" y="19025"/>
                  </a:lnTo>
                  <a:lnTo>
                    <a:pt x="3394093" y="10009"/>
                  </a:lnTo>
                  <a:lnTo>
                    <a:pt x="3328224" y="7723"/>
                  </a:lnTo>
                  <a:lnTo>
                    <a:pt x="3266126" y="7207"/>
                  </a:lnTo>
                  <a:close/>
                </a:path>
                <a:path w="4239259" h="50800">
                  <a:moveTo>
                    <a:pt x="1419000" y="6747"/>
                  </a:moveTo>
                  <a:lnTo>
                    <a:pt x="1368310" y="7027"/>
                  </a:lnTo>
                  <a:lnTo>
                    <a:pt x="1317384" y="9033"/>
                  </a:lnTo>
                  <a:lnTo>
                    <a:pt x="1214299" y="15159"/>
                  </a:lnTo>
                  <a:lnTo>
                    <a:pt x="1161875" y="17748"/>
                  </a:lnTo>
                  <a:lnTo>
                    <a:pt x="1108690" y="19000"/>
                  </a:lnTo>
                  <a:lnTo>
                    <a:pt x="1557411" y="19000"/>
                  </a:lnTo>
                  <a:lnTo>
                    <a:pt x="1520202" y="14428"/>
                  </a:lnTo>
                  <a:lnTo>
                    <a:pt x="1469587" y="8959"/>
                  </a:lnTo>
                  <a:lnTo>
                    <a:pt x="1419000" y="674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57471" y="2445781"/>
              <a:ext cx="4239895" cy="48260"/>
            </a:xfrm>
            <a:custGeom>
              <a:avLst/>
              <a:gdLst/>
              <a:ahLst/>
              <a:cxnLst/>
              <a:rect l="l" t="t" r="r" b="b"/>
              <a:pathLst>
                <a:path w="4239895" h="48260">
                  <a:moveTo>
                    <a:pt x="253" y="21193"/>
                  </a:moveTo>
                  <a:lnTo>
                    <a:pt x="67146" y="14816"/>
                  </a:lnTo>
                  <a:lnTo>
                    <a:pt x="126832" y="10203"/>
                  </a:lnTo>
                  <a:lnTo>
                    <a:pt x="180927" y="7279"/>
                  </a:lnTo>
                  <a:lnTo>
                    <a:pt x="231050" y="5974"/>
                  </a:lnTo>
                  <a:lnTo>
                    <a:pt x="278816" y="6214"/>
                  </a:lnTo>
                  <a:lnTo>
                    <a:pt x="325844" y="7928"/>
                  </a:lnTo>
                  <a:lnTo>
                    <a:pt x="373749" y="11044"/>
                  </a:lnTo>
                  <a:lnTo>
                    <a:pt x="424150" y="15490"/>
                  </a:lnTo>
                  <a:lnTo>
                    <a:pt x="478663" y="21193"/>
                  </a:lnTo>
                  <a:lnTo>
                    <a:pt x="530236" y="25194"/>
                  </a:lnTo>
                  <a:lnTo>
                    <a:pt x="581988" y="26338"/>
                  </a:lnTo>
                  <a:lnTo>
                    <a:pt x="633538" y="25361"/>
                  </a:lnTo>
                  <a:lnTo>
                    <a:pt x="684508" y="23003"/>
                  </a:lnTo>
                  <a:lnTo>
                    <a:pt x="734520" y="20002"/>
                  </a:lnTo>
                  <a:lnTo>
                    <a:pt x="783194" y="17096"/>
                  </a:lnTo>
                  <a:lnTo>
                    <a:pt x="830153" y="15024"/>
                  </a:lnTo>
                  <a:lnTo>
                    <a:pt x="875016" y="14524"/>
                  </a:lnTo>
                  <a:lnTo>
                    <a:pt x="917406" y="16334"/>
                  </a:lnTo>
                  <a:lnTo>
                    <a:pt x="956944" y="21193"/>
                  </a:lnTo>
                  <a:lnTo>
                    <a:pt x="993647" y="26763"/>
                  </a:lnTo>
                  <a:lnTo>
                    <a:pt x="1034427" y="31384"/>
                  </a:lnTo>
                  <a:lnTo>
                    <a:pt x="1078893" y="35001"/>
                  </a:lnTo>
                  <a:lnTo>
                    <a:pt x="1126649" y="37559"/>
                  </a:lnTo>
                  <a:lnTo>
                    <a:pt x="1177303" y="39003"/>
                  </a:lnTo>
                  <a:lnTo>
                    <a:pt x="1230462" y="39278"/>
                  </a:lnTo>
                  <a:lnTo>
                    <a:pt x="1285733" y="38329"/>
                  </a:lnTo>
                  <a:lnTo>
                    <a:pt x="1342721" y="36101"/>
                  </a:lnTo>
                  <a:lnTo>
                    <a:pt x="1401035" y="32538"/>
                  </a:lnTo>
                  <a:lnTo>
                    <a:pt x="1460280" y="27587"/>
                  </a:lnTo>
                  <a:lnTo>
                    <a:pt x="1520063" y="21193"/>
                  </a:lnTo>
                  <a:lnTo>
                    <a:pt x="1567279" y="15927"/>
                  </a:lnTo>
                  <a:lnTo>
                    <a:pt x="1614775" y="11362"/>
                  </a:lnTo>
                  <a:lnTo>
                    <a:pt x="1662561" y="7525"/>
                  </a:lnTo>
                  <a:lnTo>
                    <a:pt x="1710647" y="4442"/>
                  </a:lnTo>
                  <a:lnTo>
                    <a:pt x="1759045" y="2142"/>
                  </a:lnTo>
                  <a:lnTo>
                    <a:pt x="1807765" y="652"/>
                  </a:lnTo>
                  <a:lnTo>
                    <a:pt x="1856819" y="0"/>
                  </a:lnTo>
                  <a:lnTo>
                    <a:pt x="1906217" y="212"/>
                  </a:lnTo>
                  <a:lnTo>
                    <a:pt x="1955969" y="1317"/>
                  </a:lnTo>
                  <a:lnTo>
                    <a:pt x="2006087" y="3342"/>
                  </a:lnTo>
                  <a:lnTo>
                    <a:pt x="2056582" y="6315"/>
                  </a:lnTo>
                  <a:lnTo>
                    <a:pt x="2107465" y="10262"/>
                  </a:lnTo>
                  <a:lnTo>
                    <a:pt x="2158745" y="15213"/>
                  </a:lnTo>
                  <a:lnTo>
                    <a:pt x="2210434" y="21193"/>
                  </a:lnTo>
                  <a:lnTo>
                    <a:pt x="2279141" y="28435"/>
                  </a:lnTo>
                  <a:lnTo>
                    <a:pt x="2340787" y="32373"/>
                  </a:lnTo>
                  <a:lnTo>
                    <a:pt x="2396635" y="33642"/>
                  </a:lnTo>
                  <a:lnTo>
                    <a:pt x="2447945" y="32879"/>
                  </a:lnTo>
                  <a:lnTo>
                    <a:pt x="2495978" y="30718"/>
                  </a:lnTo>
                  <a:lnTo>
                    <a:pt x="2541996" y="27795"/>
                  </a:lnTo>
                  <a:lnTo>
                    <a:pt x="2587259" y="24745"/>
                  </a:lnTo>
                  <a:lnTo>
                    <a:pt x="2633030" y="22205"/>
                  </a:lnTo>
                  <a:lnTo>
                    <a:pt x="2680568" y="20809"/>
                  </a:lnTo>
                  <a:lnTo>
                    <a:pt x="2731134" y="21193"/>
                  </a:lnTo>
                  <a:lnTo>
                    <a:pt x="2783975" y="22019"/>
                  </a:lnTo>
                  <a:lnTo>
                    <a:pt x="2837323" y="21753"/>
                  </a:lnTo>
                  <a:lnTo>
                    <a:pt x="2890924" y="20737"/>
                  </a:lnTo>
                  <a:lnTo>
                    <a:pt x="2944523" y="19309"/>
                  </a:lnTo>
                  <a:lnTo>
                    <a:pt x="2997866" y="17811"/>
                  </a:lnTo>
                  <a:lnTo>
                    <a:pt x="3050699" y="16584"/>
                  </a:lnTo>
                  <a:lnTo>
                    <a:pt x="3102767" y="15968"/>
                  </a:lnTo>
                  <a:lnTo>
                    <a:pt x="3153815" y="16304"/>
                  </a:lnTo>
                  <a:lnTo>
                    <a:pt x="3203589" y="17932"/>
                  </a:lnTo>
                  <a:lnTo>
                    <a:pt x="3251834" y="21193"/>
                  </a:lnTo>
                  <a:lnTo>
                    <a:pt x="3280083" y="23089"/>
                  </a:lnTo>
                  <a:lnTo>
                    <a:pt x="3314485" y="24411"/>
                  </a:lnTo>
                  <a:lnTo>
                    <a:pt x="3354418" y="25221"/>
                  </a:lnTo>
                  <a:lnTo>
                    <a:pt x="3399261" y="25585"/>
                  </a:lnTo>
                  <a:lnTo>
                    <a:pt x="3448394" y="25567"/>
                  </a:lnTo>
                  <a:lnTo>
                    <a:pt x="3501195" y="25231"/>
                  </a:lnTo>
                  <a:lnTo>
                    <a:pt x="3557044" y="24641"/>
                  </a:lnTo>
                  <a:lnTo>
                    <a:pt x="3615319" y="23862"/>
                  </a:lnTo>
                  <a:lnTo>
                    <a:pt x="3675400" y="22957"/>
                  </a:lnTo>
                  <a:lnTo>
                    <a:pt x="3736665" y="21993"/>
                  </a:lnTo>
                  <a:lnTo>
                    <a:pt x="3798493" y="21031"/>
                  </a:lnTo>
                  <a:lnTo>
                    <a:pt x="3860264" y="20138"/>
                  </a:lnTo>
                  <a:lnTo>
                    <a:pt x="3921356" y="19377"/>
                  </a:lnTo>
                  <a:lnTo>
                    <a:pt x="3981148" y="18813"/>
                  </a:lnTo>
                  <a:lnTo>
                    <a:pt x="4039020" y="18510"/>
                  </a:lnTo>
                  <a:lnTo>
                    <a:pt x="4094350" y="18532"/>
                  </a:lnTo>
                  <a:lnTo>
                    <a:pt x="4146517" y="18943"/>
                  </a:lnTo>
                  <a:lnTo>
                    <a:pt x="4194900" y="19809"/>
                  </a:lnTo>
                  <a:lnTo>
                    <a:pt x="4238879" y="21193"/>
                  </a:lnTo>
                  <a:lnTo>
                    <a:pt x="4239768" y="30591"/>
                  </a:lnTo>
                  <a:lnTo>
                    <a:pt x="4238371" y="30972"/>
                  </a:lnTo>
                  <a:lnTo>
                    <a:pt x="4238879" y="40243"/>
                  </a:lnTo>
                  <a:lnTo>
                    <a:pt x="4196820" y="42632"/>
                  </a:lnTo>
                  <a:lnTo>
                    <a:pt x="4155499" y="43745"/>
                  </a:lnTo>
                  <a:lnTo>
                    <a:pt x="4114363" y="43822"/>
                  </a:lnTo>
                  <a:lnTo>
                    <a:pt x="4072854" y="43102"/>
                  </a:lnTo>
                  <a:lnTo>
                    <a:pt x="4030419" y="41824"/>
                  </a:lnTo>
                  <a:lnTo>
                    <a:pt x="3986501" y="40228"/>
                  </a:lnTo>
                  <a:lnTo>
                    <a:pt x="3940545" y="38553"/>
                  </a:lnTo>
                  <a:lnTo>
                    <a:pt x="3891997" y="37038"/>
                  </a:lnTo>
                  <a:lnTo>
                    <a:pt x="3840300" y="35922"/>
                  </a:lnTo>
                  <a:lnTo>
                    <a:pt x="3784899" y="35446"/>
                  </a:lnTo>
                  <a:lnTo>
                    <a:pt x="3725240" y="35848"/>
                  </a:lnTo>
                  <a:lnTo>
                    <a:pt x="3660767" y="37367"/>
                  </a:lnTo>
                  <a:lnTo>
                    <a:pt x="3590925" y="40243"/>
                  </a:lnTo>
                  <a:lnTo>
                    <a:pt x="3519216" y="43107"/>
                  </a:lnTo>
                  <a:lnTo>
                    <a:pt x="3460085" y="44097"/>
                  </a:lnTo>
                  <a:lnTo>
                    <a:pt x="3411303" y="43618"/>
                  </a:lnTo>
                  <a:lnTo>
                    <a:pt x="3370641" y="42077"/>
                  </a:lnTo>
                  <a:lnTo>
                    <a:pt x="3335870" y="39880"/>
                  </a:lnTo>
                  <a:lnTo>
                    <a:pt x="3304762" y="37433"/>
                  </a:lnTo>
                  <a:lnTo>
                    <a:pt x="3275088" y="35142"/>
                  </a:lnTo>
                  <a:lnTo>
                    <a:pt x="3244619" y="33413"/>
                  </a:lnTo>
                  <a:lnTo>
                    <a:pt x="3211127" y="32652"/>
                  </a:lnTo>
                  <a:lnTo>
                    <a:pt x="3172383" y="33266"/>
                  </a:lnTo>
                  <a:lnTo>
                    <a:pt x="3126158" y="35661"/>
                  </a:lnTo>
                  <a:lnTo>
                    <a:pt x="3070225" y="40243"/>
                  </a:lnTo>
                  <a:lnTo>
                    <a:pt x="3007465" y="45095"/>
                  </a:lnTo>
                  <a:lnTo>
                    <a:pt x="2952410" y="47338"/>
                  </a:lnTo>
                  <a:lnTo>
                    <a:pt x="2903520" y="47518"/>
                  </a:lnTo>
                  <a:lnTo>
                    <a:pt x="2859255" y="46182"/>
                  </a:lnTo>
                  <a:lnTo>
                    <a:pt x="2818074" y="43875"/>
                  </a:lnTo>
                  <a:lnTo>
                    <a:pt x="2778437" y="41144"/>
                  </a:lnTo>
                  <a:lnTo>
                    <a:pt x="2738806" y="38535"/>
                  </a:lnTo>
                  <a:lnTo>
                    <a:pt x="2697639" y="36595"/>
                  </a:lnTo>
                  <a:lnTo>
                    <a:pt x="2653396" y="35868"/>
                  </a:lnTo>
                  <a:lnTo>
                    <a:pt x="2604538" y="36902"/>
                  </a:lnTo>
                  <a:lnTo>
                    <a:pt x="2549525" y="40243"/>
                  </a:lnTo>
                  <a:lnTo>
                    <a:pt x="2500890" y="43635"/>
                  </a:lnTo>
                  <a:lnTo>
                    <a:pt x="2453887" y="45985"/>
                  </a:lnTo>
                  <a:lnTo>
                    <a:pt x="2408017" y="47422"/>
                  </a:lnTo>
                  <a:lnTo>
                    <a:pt x="2362780" y="48078"/>
                  </a:lnTo>
                  <a:lnTo>
                    <a:pt x="2317674" y="48081"/>
                  </a:lnTo>
                  <a:lnTo>
                    <a:pt x="2272201" y="47563"/>
                  </a:lnTo>
                  <a:lnTo>
                    <a:pt x="2225859" y="46652"/>
                  </a:lnTo>
                  <a:lnTo>
                    <a:pt x="2178149" y="45480"/>
                  </a:lnTo>
                  <a:lnTo>
                    <a:pt x="2128571" y="44176"/>
                  </a:lnTo>
                  <a:lnTo>
                    <a:pt x="2076624" y="42870"/>
                  </a:lnTo>
                  <a:lnTo>
                    <a:pt x="2021808" y="41692"/>
                  </a:lnTo>
                  <a:lnTo>
                    <a:pt x="1963624" y="40773"/>
                  </a:lnTo>
                  <a:lnTo>
                    <a:pt x="1901571" y="40243"/>
                  </a:lnTo>
                  <a:lnTo>
                    <a:pt x="1845044" y="40095"/>
                  </a:lnTo>
                  <a:lnTo>
                    <a:pt x="1793896" y="40163"/>
                  </a:lnTo>
                  <a:lnTo>
                    <a:pt x="1747060" y="40398"/>
                  </a:lnTo>
                  <a:lnTo>
                    <a:pt x="1703469" y="40754"/>
                  </a:lnTo>
                  <a:lnTo>
                    <a:pt x="1662057" y="41180"/>
                  </a:lnTo>
                  <a:lnTo>
                    <a:pt x="1621755" y="41629"/>
                  </a:lnTo>
                  <a:lnTo>
                    <a:pt x="1581499" y="42052"/>
                  </a:lnTo>
                  <a:lnTo>
                    <a:pt x="1540220" y="42402"/>
                  </a:lnTo>
                  <a:lnTo>
                    <a:pt x="1496851" y="42629"/>
                  </a:lnTo>
                  <a:lnTo>
                    <a:pt x="1450326" y="42686"/>
                  </a:lnTo>
                  <a:lnTo>
                    <a:pt x="1399578" y="42524"/>
                  </a:lnTo>
                  <a:lnTo>
                    <a:pt x="1343540" y="42095"/>
                  </a:lnTo>
                  <a:lnTo>
                    <a:pt x="1281145" y="41351"/>
                  </a:lnTo>
                  <a:lnTo>
                    <a:pt x="1211326" y="40243"/>
                  </a:lnTo>
                  <a:lnTo>
                    <a:pt x="1117942" y="38686"/>
                  </a:lnTo>
                  <a:lnTo>
                    <a:pt x="1042675" y="37634"/>
                  </a:lnTo>
                  <a:lnTo>
                    <a:pt x="982525" y="37026"/>
                  </a:lnTo>
                  <a:lnTo>
                    <a:pt x="934496" y="36804"/>
                  </a:lnTo>
                  <a:lnTo>
                    <a:pt x="895588" y="36909"/>
                  </a:lnTo>
                  <a:lnTo>
                    <a:pt x="862802" y="37280"/>
                  </a:lnTo>
                  <a:lnTo>
                    <a:pt x="833140" y="37858"/>
                  </a:lnTo>
                  <a:lnTo>
                    <a:pt x="803605" y="38585"/>
                  </a:lnTo>
                  <a:lnTo>
                    <a:pt x="771196" y="39399"/>
                  </a:lnTo>
                  <a:lnTo>
                    <a:pt x="732916" y="40243"/>
                  </a:lnTo>
                  <a:lnTo>
                    <a:pt x="698841" y="40707"/>
                  </a:lnTo>
                  <a:lnTo>
                    <a:pt x="657642" y="40929"/>
                  </a:lnTo>
                  <a:lnTo>
                    <a:pt x="610397" y="40953"/>
                  </a:lnTo>
                  <a:lnTo>
                    <a:pt x="558185" y="40820"/>
                  </a:lnTo>
                  <a:lnTo>
                    <a:pt x="502086" y="40574"/>
                  </a:lnTo>
                  <a:lnTo>
                    <a:pt x="443178" y="40256"/>
                  </a:lnTo>
                  <a:lnTo>
                    <a:pt x="382539" y="39909"/>
                  </a:lnTo>
                  <a:lnTo>
                    <a:pt x="321250" y="39576"/>
                  </a:lnTo>
                  <a:lnTo>
                    <a:pt x="260388" y="39299"/>
                  </a:lnTo>
                  <a:lnTo>
                    <a:pt x="201033" y="39121"/>
                  </a:lnTo>
                  <a:lnTo>
                    <a:pt x="144263" y="39083"/>
                  </a:lnTo>
                  <a:lnTo>
                    <a:pt x="91157" y="39230"/>
                  </a:lnTo>
                  <a:lnTo>
                    <a:pt x="42794" y="39602"/>
                  </a:lnTo>
                  <a:lnTo>
                    <a:pt x="253" y="40243"/>
                  </a:lnTo>
                  <a:lnTo>
                    <a:pt x="0" y="36052"/>
                  </a:lnTo>
                  <a:lnTo>
                    <a:pt x="762" y="27289"/>
                  </a:lnTo>
                  <a:lnTo>
                    <a:pt x="253" y="21193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67200"/>
            <a:ext cx="4047844" cy="259079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36719" y="2705417"/>
            <a:ext cx="6632575" cy="376301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1300" marR="5080" indent="-228600">
              <a:lnSpc>
                <a:spcPct val="89500"/>
              </a:lnSpc>
              <a:spcBef>
                <a:spcPts val="330"/>
              </a:spcBef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rlito"/>
                <a:cs typeface="Carlito"/>
              </a:rPr>
              <a:t>Боротьбу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за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християнство</a:t>
            </a:r>
            <a:r>
              <a:rPr sz="1800" spc="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продовжили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Улаф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Трюгвассон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</a:t>
            </a:r>
            <a:r>
              <a:rPr sz="1800" spc="45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Улаф </a:t>
            </a:r>
            <a:r>
              <a:rPr sz="1800" dirty="0">
                <a:latin typeface="Carlito"/>
                <a:cs typeface="Carlito"/>
              </a:rPr>
              <a:t>Харальдссон.</a:t>
            </a:r>
            <a:r>
              <a:rPr sz="1800" spc="-6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Обидва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були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рішуче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майже,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агресивно </a:t>
            </a:r>
            <a:r>
              <a:rPr sz="1800" dirty="0">
                <a:latin typeface="Carlito"/>
                <a:cs typeface="Carlito"/>
              </a:rPr>
              <a:t>налаштовані,</a:t>
            </a:r>
            <a:r>
              <a:rPr sz="1800" spc="-1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тому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почали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проводити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обряд</a:t>
            </a:r>
            <a:r>
              <a:rPr sz="1800" spc="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хрещення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всьому </a:t>
            </a:r>
            <a:r>
              <a:rPr sz="1800" dirty="0">
                <a:latin typeface="Carlito"/>
                <a:cs typeface="Carlito"/>
              </a:rPr>
              <a:t>населенню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країни.</a:t>
            </a:r>
            <a:r>
              <a:rPr sz="1800" spc="-9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Ті,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хто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цьому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противився,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ризикували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бути </a:t>
            </a:r>
            <a:r>
              <a:rPr sz="1800" dirty="0">
                <a:latin typeface="Carlito"/>
                <a:cs typeface="Carlito"/>
              </a:rPr>
              <a:t>підданими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тортурам,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втратою</a:t>
            </a:r>
            <a:r>
              <a:rPr sz="1800" spc="-1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життя,</a:t>
            </a:r>
            <a:r>
              <a:rPr sz="1800" spc="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або позбуттям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нерухомості.</a:t>
            </a:r>
            <a:endParaRPr sz="1800">
              <a:latin typeface="Carlito"/>
              <a:cs typeface="Carlito"/>
            </a:endParaRPr>
          </a:p>
          <a:p>
            <a:pPr marL="241300" marR="386080" indent="-228600">
              <a:lnSpc>
                <a:spcPct val="88700"/>
              </a:lnSpc>
              <a:spcBef>
                <a:spcPts val="1085"/>
              </a:spcBef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rlito"/>
                <a:cs typeface="Carlito"/>
              </a:rPr>
              <a:t>Священники,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які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прийняли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нову</a:t>
            </a:r>
            <a:r>
              <a:rPr sz="1800" spc="-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релігію,</a:t>
            </a:r>
            <a:r>
              <a:rPr sz="1800" spc="-3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зрозуміли,</a:t>
            </a:r>
            <a:r>
              <a:rPr sz="1800" spc="-10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що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spc="-50" dirty="0">
                <a:latin typeface="Carlito"/>
                <a:cs typeface="Carlito"/>
              </a:rPr>
              <a:t>в </a:t>
            </a:r>
            <a:r>
              <a:rPr sz="1800" dirty="0">
                <a:latin typeface="Carlito"/>
                <a:cs typeface="Carlito"/>
              </a:rPr>
              <a:t>політічному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сенсі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їм</a:t>
            </a:r>
            <a:r>
              <a:rPr sz="1800" spc="-5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краще</a:t>
            </a:r>
            <a:r>
              <a:rPr sz="1800" spc="-10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саме</a:t>
            </a:r>
            <a:r>
              <a:rPr sz="1800" spc="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так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вчинити.</a:t>
            </a:r>
            <a:r>
              <a:rPr sz="1800" spc="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Вони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досягнули </a:t>
            </a:r>
            <a:r>
              <a:rPr sz="1800" dirty="0">
                <a:latin typeface="Carlito"/>
                <a:cs typeface="Carlito"/>
              </a:rPr>
              <a:t>дружніх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відносин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</a:t>
            </a:r>
            <a:r>
              <a:rPr sz="1800" spc="-10" dirty="0">
                <a:latin typeface="Carlito"/>
                <a:cs typeface="Carlito"/>
              </a:rPr>
              <a:t> королем,</a:t>
            </a:r>
            <a:r>
              <a:rPr sz="1800" spc="-8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що</a:t>
            </a:r>
            <a:r>
              <a:rPr sz="1800" spc="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гарантувало</a:t>
            </a:r>
            <a:r>
              <a:rPr sz="1800" spc="-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їм</a:t>
            </a:r>
            <a:r>
              <a:rPr sz="1800" spc="-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політичну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та</a:t>
            </a:r>
            <a:endParaRPr sz="1800">
              <a:latin typeface="Carlito"/>
              <a:cs typeface="Carlito"/>
            </a:endParaRPr>
          </a:p>
          <a:p>
            <a:pPr marL="241300" marR="194945">
              <a:lnSpc>
                <a:spcPts val="1950"/>
              </a:lnSpc>
              <a:spcBef>
                <a:spcPts val="35"/>
              </a:spcBef>
            </a:pPr>
            <a:r>
              <a:rPr sz="1800" dirty="0">
                <a:latin typeface="Carlito"/>
                <a:cs typeface="Carlito"/>
              </a:rPr>
              <a:t>фінансову</a:t>
            </a:r>
            <a:r>
              <a:rPr sz="1800" spc="-1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підтримку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від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нього.</a:t>
            </a:r>
            <a:r>
              <a:rPr sz="1800" spc="-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Це</a:t>
            </a:r>
            <a:r>
              <a:rPr sz="1800" spc="7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можна</a:t>
            </a:r>
            <a:r>
              <a:rPr sz="1800" spc="-13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назвати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стратегічною </a:t>
            </a:r>
            <a:r>
              <a:rPr sz="1800" dirty="0">
                <a:latin typeface="Carlito"/>
                <a:cs typeface="Carlito"/>
              </a:rPr>
              <a:t>зміною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spc="-20" dirty="0">
                <a:latin typeface="Carlito"/>
                <a:cs typeface="Carlito"/>
              </a:rPr>
              <a:t>віри.</a:t>
            </a:r>
            <a:endParaRPr sz="1800">
              <a:latin typeface="Carlito"/>
              <a:cs typeface="Carlito"/>
            </a:endParaRPr>
          </a:p>
          <a:p>
            <a:pPr marL="241300" marR="907415" indent="-228600">
              <a:lnSpc>
                <a:spcPts val="196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sz="1800" dirty="0">
                <a:latin typeface="Carlito"/>
                <a:cs typeface="Carlito"/>
              </a:rPr>
              <a:t>Перехід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на</a:t>
            </a:r>
            <a:r>
              <a:rPr sz="1800" spc="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нову</a:t>
            </a:r>
            <a:r>
              <a:rPr sz="1800" spc="-8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релігію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також</a:t>
            </a:r>
            <a:r>
              <a:rPr sz="1800" spc="-6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нес</a:t>
            </a:r>
            <a:r>
              <a:rPr sz="1800" spc="-3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за</a:t>
            </a:r>
            <a:r>
              <a:rPr sz="1800" spc="9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собою</a:t>
            </a:r>
            <a:r>
              <a:rPr sz="1800" spc="-4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і</a:t>
            </a:r>
            <a:r>
              <a:rPr sz="1800" spc="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мінуси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для </a:t>
            </a:r>
            <a:r>
              <a:rPr sz="1800" dirty="0">
                <a:latin typeface="Carlito"/>
                <a:cs typeface="Carlito"/>
              </a:rPr>
              <a:t>священників.</a:t>
            </a:r>
            <a:r>
              <a:rPr sz="1800" spc="-1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Стосунки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між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ними</a:t>
            </a:r>
            <a:r>
              <a:rPr sz="1800" spc="-45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та</a:t>
            </a:r>
            <a:endParaRPr sz="1800">
              <a:latin typeface="Carlito"/>
              <a:cs typeface="Carlito"/>
            </a:endParaRPr>
          </a:p>
          <a:p>
            <a:pPr marL="241300">
              <a:lnSpc>
                <a:spcPts val="1810"/>
              </a:lnSpc>
            </a:pPr>
            <a:r>
              <a:rPr sz="1800" dirty="0">
                <a:latin typeface="Carlito"/>
                <a:cs typeface="Carlito"/>
              </a:rPr>
              <a:t>королем</a:t>
            </a:r>
            <a:r>
              <a:rPr sz="1800" spc="-12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стали</a:t>
            </a:r>
            <a:r>
              <a:rPr sz="1800" spc="5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підпорядкованими,</a:t>
            </a:r>
            <a:r>
              <a:rPr sz="1800" spc="-1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тому</a:t>
            </a:r>
            <a:r>
              <a:rPr sz="1800" spc="-1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що</a:t>
            </a:r>
            <a:r>
              <a:rPr sz="1800" spc="10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король</a:t>
            </a:r>
            <a:r>
              <a:rPr sz="1800" spc="-114" dirty="0">
                <a:latin typeface="Carlito"/>
                <a:cs typeface="Carlito"/>
              </a:rPr>
              <a:t> </a:t>
            </a:r>
            <a:r>
              <a:rPr sz="1800" spc="-25" dirty="0">
                <a:latin typeface="Carlito"/>
                <a:cs typeface="Carlito"/>
              </a:rPr>
              <a:t>був</a:t>
            </a:r>
            <a:endParaRPr sz="1800">
              <a:latin typeface="Carlito"/>
              <a:cs typeface="Carlito"/>
            </a:endParaRPr>
          </a:p>
          <a:p>
            <a:pPr marL="241300">
              <a:lnSpc>
                <a:spcPts val="2055"/>
              </a:lnSpc>
            </a:pPr>
            <a:r>
              <a:rPr sz="1800" dirty="0">
                <a:latin typeface="Carlito"/>
                <a:cs typeface="Carlito"/>
              </a:rPr>
              <a:t>головним</a:t>
            </a:r>
            <a:r>
              <a:rPr sz="1800" spc="-12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лідером</a:t>
            </a:r>
            <a:r>
              <a:rPr sz="1800" spc="-70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та</a:t>
            </a:r>
            <a:r>
              <a:rPr sz="1800" spc="-15" dirty="0">
                <a:latin typeface="Carlito"/>
                <a:cs typeface="Carlito"/>
              </a:rPr>
              <a:t> </a:t>
            </a:r>
            <a:r>
              <a:rPr sz="1800" dirty="0">
                <a:latin typeface="Carlito"/>
                <a:cs typeface="Carlito"/>
              </a:rPr>
              <a:t>захисником</a:t>
            </a:r>
            <a:r>
              <a:rPr sz="1800" spc="-75" dirty="0">
                <a:latin typeface="Carlito"/>
                <a:cs typeface="Carlito"/>
              </a:rPr>
              <a:t> </a:t>
            </a:r>
            <a:r>
              <a:rPr sz="1800" spc="-10" dirty="0">
                <a:latin typeface="Carlito"/>
                <a:cs typeface="Carlito"/>
              </a:rPr>
              <a:t>християнства.</a:t>
            </a:r>
            <a:endParaRPr sz="18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6590">
              <a:lnSpc>
                <a:spcPct val="100000"/>
              </a:lnSpc>
              <a:spcBef>
                <a:spcPts val="105"/>
              </a:spcBef>
            </a:pPr>
            <a:r>
              <a:rPr spc="-65" dirty="0"/>
              <a:t>Символи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57646" cy="685799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278246" y="2333085"/>
            <a:ext cx="4293870" cy="92710"/>
            <a:chOff x="5278246" y="2333085"/>
            <a:chExt cx="4293870" cy="92710"/>
          </a:xfrm>
        </p:grpSpPr>
        <p:sp>
          <p:nvSpPr>
            <p:cNvPr id="5" name="object 5"/>
            <p:cNvSpPr/>
            <p:nvPr/>
          </p:nvSpPr>
          <p:spPr>
            <a:xfrm>
              <a:off x="5300313" y="2362087"/>
              <a:ext cx="4248785" cy="50800"/>
            </a:xfrm>
            <a:custGeom>
              <a:avLst/>
              <a:gdLst/>
              <a:ahLst/>
              <a:cxnLst/>
              <a:rect l="l" t="t" r="r" b="b"/>
              <a:pathLst>
                <a:path w="4248784" h="50800">
                  <a:moveTo>
                    <a:pt x="2876184" y="22904"/>
                  </a:moveTo>
                  <a:lnTo>
                    <a:pt x="2040853" y="22904"/>
                  </a:lnTo>
                  <a:lnTo>
                    <a:pt x="2087107" y="24235"/>
                  </a:lnTo>
                  <a:lnTo>
                    <a:pt x="2144508" y="27629"/>
                  </a:lnTo>
                  <a:lnTo>
                    <a:pt x="2157481" y="28705"/>
                  </a:lnTo>
                  <a:lnTo>
                    <a:pt x="2279213" y="39090"/>
                  </a:lnTo>
                  <a:lnTo>
                    <a:pt x="2336774" y="43470"/>
                  </a:lnTo>
                  <a:lnTo>
                    <a:pt x="2389108" y="46736"/>
                  </a:lnTo>
                  <a:lnTo>
                    <a:pt x="2437218" y="48975"/>
                  </a:lnTo>
                  <a:lnTo>
                    <a:pt x="2482112" y="50270"/>
                  </a:lnTo>
                  <a:lnTo>
                    <a:pt x="2524795" y="50708"/>
                  </a:lnTo>
                  <a:lnTo>
                    <a:pt x="2566272" y="50372"/>
                  </a:lnTo>
                  <a:lnTo>
                    <a:pt x="2607549" y="49348"/>
                  </a:lnTo>
                  <a:lnTo>
                    <a:pt x="2649631" y="47721"/>
                  </a:lnTo>
                  <a:lnTo>
                    <a:pt x="2969532" y="30605"/>
                  </a:lnTo>
                  <a:lnTo>
                    <a:pt x="3027697" y="28701"/>
                  </a:lnTo>
                  <a:lnTo>
                    <a:pt x="3082331" y="27661"/>
                  </a:lnTo>
                  <a:lnTo>
                    <a:pt x="3780690" y="27348"/>
                  </a:lnTo>
                  <a:lnTo>
                    <a:pt x="3795723" y="26739"/>
                  </a:lnTo>
                  <a:lnTo>
                    <a:pt x="3772227" y="26739"/>
                  </a:lnTo>
                  <a:lnTo>
                    <a:pt x="3717206" y="26160"/>
                  </a:lnTo>
                  <a:lnTo>
                    <a:pt x="3659883" y="24765"/>
                  </a:lnTo>
                  <a:lnTo>
                    <a:pt x="3619043" y="23173"/>
                  </a:lnTo>
                  <a:lnTo>
                    <a:pt x="2887047" y="23173"/>
                  </a:lnTo>
                  <a:lnTo>
                    <a:pt x="2876184" y="22904"/>
                  </a:lnTo>
                  <a:close/>
                </a:path>
                <a:path w="4248784" h="50800">
                  <a:moveTo>
                    <a:pt x="809197" y="1888"/>
                  </a:moveTo>
                  <a:lnTo>
                    <a:pt x="765913" y="2108"/>
                  </a:lnTo>
                  <a:lnTo>
                    <a:pt x="718573" y="3541"/>
                  </a:lnTo>
                  <a:lnTo>
                    <a:pt x="664180" y="6121"/>
                  </a:lnTo>
                  <a:lnTo>
                    <a:pt x="457864" y="18183"/>
                  </a:lnTo>
                  <a:lnTo>
                    <a:pt x="442223" y="19038"/>
                  </a:lnTo>
                  <a:lnTo>
                    <a:pt x="370649" y="22572"/>
                  </a:lnTo>
                  <a:lnTo>
                    <a:pt x="343612" y="23697"/>
                  </a:lnTo>
                  <a:lnTo>
                    <a:pt x="380835" y="25137"/>
                  </a:lnTo>
                  <a:lnTo>
                    <a:pt x="448431" y="28705"/>
                  </a:lnTo>
                  <a:lnTo>
                    <a:pt x="587535" y="37712"/>
                  </a:lnTo>
                  <a:lnTo>
                    <a:pt x="644356" y="40582"/>
                  </a:lnTo>
                  <a:lnTo>
                    <a:pt x="694606" y="42286"/>
                  </a:lnTo>
                  <a:lnTo>
                    <a:pt x="740174" y="42986"/>
                  </a:lnTo>
                  <a:lnTo>
                    <a:pt x="782948" y="42847"/>
                  </a:lnTo>
                  <a:lnTo>
                    <a:pt x="824816" y="42031"/>
                  </a:lnTo>
                  <a:lnTo>
                    <a:pt x="1301947" y="28468"/>
                  </a:lnTo>
                  <a:lnTo>
                    <a:pt x="1444322" y="26622"/>
                  </a:lnTo>
                  <a:lnTo>
                    <a:pt x="1701766" y="26622"/>
                  </a:lnTo>
                  <a:lnTo>
                    <a:pt x="1656343" y="25607"/>
                  </a:lnTo>
                  <a:lnTo>
                    <a:pt x="1610817" y="23353"/>
                  </a:lnTo>
                  <a:lnTo>
                    <a:pt x="1566597" y="19701"/>
                  </a:lnTo>
                  <a:lnTo>
                    <a:pt x="1561131" y="19035"/>
                  </a:lnTo>
                  <a:lnTo>
                    <a:pt x="1111158" y="19035"/>
                  </a:lnTo>
                  <a:lnTo>
                    <a:pt x="1056907" y="18181"/>
                  </a:lnTo>
                  <a:lnTo>
                    <a:pt x="1001680" y="14463"/>
                  </a:lnTo>
                  <a:lnTo>
                    <a:pt x="944665" y="9169"/>
                  </a:lnTo>
                  <a:lnTo>
                    <a:pt x="895577" y="5353"/>
                  </a:lnTo>
                  <a:lnTo>
                    <a:pt x="851420" y="2948"/>
                  </a:lnTo>
                  <a:lnTo>
                    <a:pt x="809197" y="1888"/>
                  </a:lnTo>
                  <a:close/>
                </a:path>
                <a:path w="4248784" h="50800">
                  <a:moveTo>
                    <a:pt x="1701766" y="26622"/>
                  </a:moveTo>
                  <a:lnTo>
                    <a:pt x="1444322" y="26622"/>
                  </a:lnTo>
                  <a:lnTo>
                    <a:pt x="1497092" y="26686"/>
                  </a:lnTo>
                  <a:lnTo>
                    <a:pt x="1537327" y="27032"/>
                  </a:lnTo>
                  <a:lnTo>
                    <a:pt x="1633274" y="29201"/>
                  </a:lnTo>
                  <a:lnTo>
                    <a:pt x="1788336" y="35438"/>
                  </a:lnTo>
                  <a:lnTo>
                    <a:pt x="1830544" y="35594"/>
                  </a:lnTo>
                  <a:lnTo>
                    <a:pt x="1864982" y="34406"/>
                  </a:lnTo>
                  <a:lnTo>
                    <a:pt x="1894015" y="32299"/>
                  </a:lnTo>
                  <a:lnTo>
                    <a:pt x="1929503" y="28701"/>
                  </a:lnTo>
                  <a:lnTo>
                    <a:pt x="1945360" y="27032"/>
                  </a:lnTo>
                  <a:lnTo>
                    <a:pt x="1949413" y="26686"/>
                  </a:lnTo>
                  <a:lnTo>
                    <a:pt x="1751449" y="26686"/>
                  </a:lnTo>
                  <a:lnTo>
                    <a:pt x="1703209" y="26655"/>
                  </a:lnTo>
                  <a:lnTo>
                    <a:pt x="1701766" y="26622"/>
                  </a:lnTo>
                  <a:close/>
                </a:path>
                <a:path w="4248784" h="50800">
                  <a:moveTo>
                    <a:pt x="3780690" y="27348"/>
                  </a:moveTo>
                  <a:lnTo>
                    <a:pt x="3133954" y="27348"/>
                  </a:lnTo>
                  <a:lnTo>
                    <a:pt x="3230250" y="28341"/>
                  </a:lnTo>
                  <a:lnTo>
                    <a:pt x="3409611" y="32913"/>
                  </a:lnTo>
                  <a:lnTo>
                    <a:pt x="3501001" y="34266"/>
                  </a:lnTo>
                  <a:lnTo>
                    <a:pt x="3548946" y="34222"/>
                  </a:lnTo>
                  <a:lnTo>
                    <a:pt x="3599084" y="33513"/>
                  </a:lnTo>
                  <a:lnTo>
                    <a:pt x="3746849" y="28701"/>
                  </a:lnTo>
                  <a:lnTo>
                    <a:pt x="3780690" y="27348"/>
                  </a:lnTo>
                  <a:close/>
                </a:path>
                <a:path w="4248784" h="50800">
                  <a:moveTo>
                    <a:pt x="412" y="14463"/>
                  </a:moveTo>
                  <a:lnTo>
                    <a:pt x="113" y="19464"/>
                  </a:lnTo>
                  <a:lnTo>
                    <a:pt x="0" y="23173"/>
                  </a:lnTo>
                  <a:lnTo>
                    <a:pt x="1158" y="25607"/>
                  </a:lnTo>
                  <a:lnTo>
                    <a:pt x="1149" y="25893"/>
                  </a:lnTo>
                  <a:lnTo>
                    <a:pt x="412" y="33513"/>
                  </a:lnTo>
                  <a:lnTo>
                    <a:pt x="37339" y="29473"/>
                  </a:lnTo>
                  <a:lnTo>
                    <a:pt x="76250" y="26160"/>
                  </a:lnTo>
                  <a:lnTo>
                    <a:pt x="111295" y="24026"/>
                  </a:lnTo>
                  <a:lnTo>
                    <a:pt x="85407" y="22570"/>
                  </a:lnTo>
                  <a:lnTo>
                    <a:pt x="42702" y="19035"/>
                  </a:lnTo>
                  <a:lnTo>
                    <a:pt x="412" y="14463"/>
                  </a:lnTo>
                  <a:close/>
                </a:path>
                <a:path w="4248784" h="50800">
                  <a:moveTo>
                    <a:pt x="4248562" y="14463"/>
                  </a:moveTo>
                  <a:lnTo>
                    <a:pt x="4203376" y="15340"/>
                  </a:lnTo>
                  <a:lnTo>
                    <a:pt x="4113000" y="18183"/>
                  </a:lnTo>
                  <a:lnTo>
                    <a:pt x="4031518" y="21268"/>
                  </a:lnTo>
                  <a:lnTo>
                    <a:pt x="4049118" y="21364"/>
                  </a:lnTo>
                  <a:lnTo>
                    <a:pt x="4097655" y="22572"/>
                  </a:lnTo>
                  <a:lnTo>
                    <a:pt x="4146895" y="24890"/>
                  </a:lnTo>
                  <a:lnTo>
                    <a:pt x="4197106" y="28483"/>
                  </a:lnTo>
                  <a:lnTo>
                    <a:pt x="4248562" y="33513"/>
                  </a:lnTo>
                  <a:lnTo>
                    <a:pt x="4248435" y="26655"/>
                  </a:lnTo>
                  <a:lnTo>
                    <a:pt x="4248073" y="21103"/>
                  </a:lnTo>
                  <a:lnTo>
                    <a:pt x="4248196" y="19035"/>
                  </a:lnTo>
                  <a:lnTo>
                    <a:pt x="4248562" y="14463"/>
                  </a:lnTo>
                  <a:close/>
                </a:path>
                <a:path w="4248784" h="50800">
                  <a:moveTo>
                    <a:pt x="3797057" y="26685"/>
                  </a:moveTo>
                  <a:lnTo>
                    <a:pt x="3772227" y="26739"/>
                  </a:lnTo>
                  <a:lnTo>
                    <a:pt x="3795723" y="26739"/>
                  </a:lnTo>
                  <a:lnTo>
                    <a:pt x="3797057" y="26685"/>
                  </a:lnTo>
                  <a:close/>
                </a:path>
                <a:path w="4248784" h="50800">
                  <a:moveTo>
                    <a:pt x="210089" y="21225"/>
                  </a:moveTo>
                  <a:lnTo>
                    <a:pt x="162082" y="21973"/>
                  </a:lnTo>
                  <a:lnTo>
                    <a:pt x="117642" y="23639"/>
                  </a:lnTo>
                  <a:lnTo>
                    <a:pt x="111295" y="24026"/>
                  </a:lnTo>
                  <a:lnTo>
                    <a:pt x="128332" y="24984"/>
                  </a:lnTo>
                  <a:lnTo>
                    <a:pt x="172762" y="26350"/>
                  </a:lnTo>
                  <a:lnTo>
                    <a:pt x="219614" y="26702"/>
                  </a:lnTo>
                  <a:lnTo>
                    <a:pt x="269803" y="26075"/>
                  </a:lnTo>
                  <a:lnTo>
                    <a:pt x="324246" y="24504"/>
                  </a:lnTo>
                  <a:lnTo>
                    <a:pt x="343612" y="23697"/>
                  </a:lnTo>
                  <a:lnTo>
                    <a:pt x="318933" y="22743"/>
                  </a:lnTo>
                  <a:lnTo>
                    <a:pt x="262195" y="21461"/>
                  </a:lnTo>
                  <a:lnTo>
                    <a:pt x="210089" y="21225"/>
                  </a:lnTo>
                  <a:close/>
                </a:path>
                <a:path w="4248784" h="50800">
                  <a:moveTo>
                    <a:pt x="2562548" y="0"/>
                  </a:moveTo>
                  <a:lnTo>
                    <a:pt x="2512025" y="595"/>
                  </a:lnTo>
                  <a:lnTo>
                    <a:pt x="2459878" y="1913"/>
                  </a:lnTo>
                  <a:lnTo>
                    <a:pt x="2016930" y="18183"/>
                  </a:lnTo>
                  <a:lnTo>
                    <a:pt x="1905235" y="22572"/>
                  </a:lnTo>
                  <a:lnTo>
                    <a:pt x="1801097" y="25893"/>
                  </a:lnTo>
                  <a:lnTo>
                    <a:pt x="1751449" y="26686"/>
                  </a:lnTo>
                  <a:lnTo>
                    <a:pt x="1949425" y="26685"/>
                  </a:lnTo>
                  <a:lnTo>
                    <a:pt x="1972325" y="24731"/>
                  </a:lnTo>
                  <a:lnTo>
                    <a:pt x="2003380" y="23211"/>
                  </a:lnTo>
                  <a:lnTo>
                    <a:pt x="2876184" y="22904"/>
                  </a:lnTo>
                  <a:lnTo>
                    <a:pt x="2849631" y="22247"/>
                  </a:lnTo>
                  <a:lnTo>
                    <a:pt x="2813952" y="19464"/>
                  </a:lnTo>
                  <a:lnTo>
                    <a:pt x="2805192" y="18181"/>
                  </a:lnTo>
                  <a:lnTo>
                    <a:pt x="2751243" y="10033"/>
                  </a:lnTo>
                  <a:lnTo>
                    <a:pt x="2742115" y="8617"/>
                  </a:lnTo>
                  <a:lnTo>
                    <a:pt x="2701230" y="4436"/>
                  </a:lnTo>
                  <a:lnTo>
                    <a:pt x="2657464" y="1732"/>
                  </a:lnTo>
                  <a:lnTo>
                    <a:pt x="2611132" y="316"/>
                  </a:lnTo>
                  <a:lnTo>
                    <a:pt x="2562548" y="0"/>
                  </a:lnTo>
                  <a:close/>
                </a:path>
                <a:path w="4248784" h="50800">
                  <a:moveTo>
                    <a:pt x="4001010" y="21103"/>
                  </a:moveTo>
                  <a:lnTo>
                    <a:pt x="3953061" y="21626"/>
                  </a:lnTo>
                  <a:lnTo>
                    <a:pt x="3905000" y="22769"/>
                  </a:lnTo>
                  <a:lnTo>
                    <a:pt x="3810140" y="26161"/>
                  </a:lnTo>
                  <a:lnTo>
                    <a:pt x="3797057" y="26685"/>
                  </a:lnTo>
                  <a:lnTo>
                    <a:pt x="3825185" y="26624"/>
                  </a:lnTo>
                  <a:lnTo>
                    <a:pt x="3859696" y="26160"/>
                  </a:lnTo>
                  <a:lnTo>
                    <a:pt x="3974083" y="23332"/>
                  </a:lnTo>
                  <a:lnTo>
                    <a:pt x="4031518" y="21268"/>
                  </a:lnTo>
                  <a:lnTo>
                    <a:pt x="4001010" y="21103"/>
                  </a:lnTo>
                  <a:close/>
                </a:path>
                <a:path w="4248784" h="50800">
                  <a:moveTo>
                    <a:pt x="3273436" y="7228"/>
                  </a:moveTo>
                  <a:lnTo>
                    <a:pt x="3214769" y="8109"/>
                  </a:lnTo>
                  <a:lnTo>
                    <a:pt x="3159472" y="10033"/>
                  </a:lnTo>
                  <a:lnTo>
                    <a:pt x="3107342" y="12636"/>
                  </a:lnTo>
                  <a:lnTo>
                    <a:pt x="3015826" y="18183"/>
                  </a:lnTo>
                  <a:lnTo>
                    <a:pt x="3001054" y="19038"/>
                  </a:lnTo>
                  <a:lnTo>
                    <a:pt x="2967911" y="20904"/>
                  </a:lnTo>
                  <a:lnTo>
                    <a:pt x="2926406" y="22605"/>
                  </a:lnTo>
                  <a:lnTo>
                    <a:pt x="2887047" y="23173"/>
                  </a:lnTo>
                  <a:lnTo>
                    <a:pt x="3619043" y="23173"/>
                  </a:lnTo>
                  <a:lnTo>
                    <a:pt x="3600018" y="22431"/>
                  </a:lnTo>
                  <a:lnTo>
                    <a:pt x="3537322" y="19035"/>
                  </a:lnTo>
                  <a:lnTo>
                    <a:pt x="3525073" y="18181"/>
                  </a:lnTo>
                  <a:lnTo>
                    <a:pt x="3401699" y="10042"/>
                  </a:lnTo>
                  <a:lnTo>
                    <a:pt x="3335678" y="7751"/>
                  </a:lnTo>
                  <a:lnTo>
                    <a:pt x="3273436" y="7228"/>
                  </a:lnTo>
                  <a:close/>
                </a:path>
                <a:path w="4248784" h="50800">
                  <a:moveTo>
                    <a:pt x="1422218" y="6782"/>
                  </a:moveTo>
                  <a:lnTo>
                    <a:pt x="1371411" y="7062"/>
                  </a:lnTo>
                  <a:lnTo>
                    <a:pt x="1320366" y="9068"/>
                  </a:lnTo>
                  <a:lnTo>
                    <a:pt x="1217033" y="15194"/>
                  </a:lnTo>
                  <a:lnTo>
                    <a:pt x="1164479" y="17783"/>
                  </a:lnTo>
                  <a:lnTo>
                    <a:pt x="1111158" y="19035"/>
                  </a:lnTo>
                  <a:lnTo>
                    <a:pt x="1561131" y="19035"/>
                  </a:lnTo>
                  <a:lnTo>
                    <a:pt x="1523650" y="14463"/>
                  </a:lnTo>
                  <a:lnTo>
                    <a:pt x="1472920" y="8993"/>
                  </a:lnTo>
                  <a:lnTo>
                    <a:pt x="1422218" y="678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00471" y="2355310"/>
              <a:ext cx="4249420" cy="48260"/>
            </a:xfrm>
            <a:custGeom>
              <a:avLst/>
              <a:gdLst/>
              <a:ahLst/>
              <a:cxnLst/>
              <a:rect l="l" t="t" r="r" b="b"/>
              <a:pathLst>
                <a:path w="4249420" h="48260">
                  <a:moveTo>
                    <a:pt x="253" y="21240"/>
                  </a:moveTo>
                  <a:lnTo>
                    <a:pt x="67302" y="14831"/>
                  </a:lnTo>
                  <a:lnTo>
                    <a:pt x="127121" y="10199"/>
                  </a:lnTo>
                  <a:lnTo>
                    <a:pt x="181332" y="7270"/>
                  </a:lnTo>
                  <a:lnTo>
                    <a:pt x="231557" y="5969"/>
                  </a:lnTo>
                  <a:lnTo>
                    <a:pt x="279419" y="6220"/>
                  </a:lnTo>
                  <a:lnTo>
                    <a:pt x="326540" y="7948"/>
                  </a:lnTo>
                  <a:lnTo>
                    <a:pt x="374542" y="11077"/>
                  </a:lnTo>
                  <a:lnTo>
                    <a:pt x="425047" y="15533"/>
                  </a:lnTo>
                  <a:lnTo>
                    <a:pt x="479678" y="21240"/>
                  </a:lnTo>
                  <a:lnTo>
                    <a:pt x="531370" y="25208"/>
                  </a:lnTo>
                  <a:lnTo>
                    <a:pt x="583244" y="26324"/>
                  </a:lnTo>
                  <a:lnTo>
                    <a:pt x="634921" y="25329"/>
                  </a:lnTo>
                  <a:lnTo>
                    <a:pt x="686018" y="22959"/>
                  </a:lnTo>
                  <a:lnTo>
                    <a:pt x="736155" y="19954"/>
                  </a:lnTo>
                  <a:lnTo>
                    <a:pt x="784951" y="17052"/>
                  </a:lnTo>
                  <a:lnTo>
                    <a:pt x="832025" y="14991"/>
                  </a:lnTo>
                  <a:lnTo>
                    <a:pt x="876995" y="14510"/>
                  </a:lnTo>
                  <a:lnTo>
                    <a:pt x="919482" y="16347"/>
                  </a:lnTo>
                  <a:lnTo>
                    <a:pt x="959103" y="21240"/>
                  </a:lnTo>
                  <a:lnTo>
                    <a:pt x="995881" y="26811"/>
                  </a:lnTo>
                  <a:lnTo>
                    <a:pt x="1036749" y="31432"/>
                  </a:lnTo>
                  <a:lnTo>
                    <a:pt x="1081311" y="35049"/>
                  </a:lnTo>
                  <a:lnTo>
                    <a:pt x="1129174" y="37607"/>
                  </a:lnTo>
                  <a:lnTo>
                    <a:pt x="1179942" y="39051"/>
                  </a:lnTo>
                  <a:lnTo>
                    <a:pt x="1233223" y="39326"/>
                  </a:lnTo>
                  <a:lnTo>
                    <a:pt x="1288620" y="38376"/>
                  </a:lnTo>
                  <a:lnTo>
                    <a:pt x="1345740" y="36148"/>
                  </a:lnTo>
                  <a:lnTo>
                    <a:pt x="1404188" y="32586"/>
                  </a:lnTo>
                  <a:lnTo>
                    <a:pt x="1463570" y="27635"/>
                  </a:lnTo>
                  <a:lnTo>
                    <a:pt x="1523492" y="21240"/>
                  </a:lnTo>
                  <a:lnTo>
                    <a:pt x="1570792" y="15952"/>
                  </a:lnTo>
                  <a:lnTo>
                    <a:pt x="1618375" y="11370"/>
                  </a:lnTo>
                  <a:lnTo>
                    <a:pt x="1666251" y="7522"/>
                  </a:lnTo>
                  <a:lnTo>
                    <a:pt x="1714431" y="4434"/>
                  </a:lnTo>
                  <a:lnTo>
                    <a:pt x="1762925" y="2133"/>
                  </a:lnTo>
                  <a:lnTo>
                    <a:pt x="1811744" y="646"/>
                  </a:lnTo>
                  <a:lnTo>
                    <a:pt x="1860899" y="0"/>
                  </a:lnTo>
                  <a:lnTo>
                    <a:pt x="1910399" y="220"/>
                  </a:lnTo>
                  <a:lnTo>
                    <a:pt x="1960257" y="1334"/>
                  </a:lnTo>
                  <a:lnTo>
                    <a:pt x="2010481" y="3368"/>
                  </a:lnTo>
                  <a:lnTo>
                    <a:pt x="2061083" y="6349"/>
                  </a:lnTo>
                  <a:lnTo>
                    <a:pt x="2112073" y="10303"/>
                  </a:lnTo>
                  <a:lnTo>
                    <a:pt x="2163462" y="15258"/>
                  </a:lnTo>
                  <a:lnTo>
                    <a:pt x="2215260" y="21240"/>
                  </a:lnTo>
                  <a:lnTo>
                    <a:pt x="2284116" y="28479"/>
                  </a:lnTo>
                  <a:lnTo>
                    <a:pt x="2345904" y="32408"/>
                  </a:lnTo>
                  <a:lnTo>
                    <a:pt x="2401887" y="33666"/>
                  </a:lnTo>
                  <a:lnTo>
                    <a:pt x="2453328" y="32890"/>
                  </a:lnTo>
                  <a:lnTo>
                    <a:pt x="2501487" y="30718"/>
                  </a:lnTo>
                  <a:lnTo>
                    <a:pt x="2547627" y="27787"/>
                  </a:lnTo>
                  <a:lnTo>
                    <a:pt x="2593009" y="24737"/>
                  </a:lnTo>
                  <a:lnTo>
                    <a:pt x="2638896" y="22203"/>
                  </a:lnTo>
                  <a:lnTo>
                    <a:pt x="2686549" y="20825"/>
                  </a:lnTo>
                  <a:lnTo>
                    <a:pt x="2737230" y="21240"/>
                  </a:lnTo>
                  <a:lnTo>
                    <a:pt x="2790185" y="22067"/>
                  </a:lnTo>
                  <a:lnTo>
                    <a:pt x="2843647" y="21801"/>
                  </a:lnTo>
                  <a:lnTo>
                    <a:pt x="2897363" y="20784"/>
                  </a:lnTo>
                  <a:lnTo>
                    <a:pt x="2951076" y="19357"/>
                  </a:lnTo>
                  <a:lnTo>
                    <a:pt x="3004534" y="17859"/>
                  </a:lnTo>
                  <a:lnTo>
                    <a:pt x="3057481" y="16632"/>
                  </a:lnTo>
                  <a:lnTo>
                    <a:pt x="3109663" y="16016"/>
                  </a:lnTo>
                  <a:lnTo>
                    <a:pt x="3160825" y="16351"/>
                  </a:lnTo>
                  <a:lnTo>
                    <a:pt x="3210714" y="17979"/>
                  </a:lnTo>
                  <a:lnTo>
                    <a:pt x="3259074" y="21240"/>
                  </a:lnTo>
                  <a:lnTo>
                    <a:pt x="3285822" y="23038"/>
                  </a:lnTo>
                  <a:lnTo>
                    <a:pt x="3318164" y="24316"/>
                  </a:lnTo>
                  <a:lnTo>
                    <a:pt x="3355565" y="25129"/>
                  </a:lnTo>
                  <a:lnTo>
                    <a:pt x="3397491" y="25532"/>
                  </a:lnTo>
                  <a:lnTo>
                    <a:pt x="3443410" y="25580"/>
                  </a:lnTo>
                  <a:lnTo>
                    <a:pt x="3492787" y="25329"/>
                  </a:lnTo>
                  <a:lnTo>
                    <a:pt x="3545089" y="24833"/>
                  </a:lnTo>
                  <a:lnTo>
                    <a:pt x="3599783" y="24148"/>
                  </a:lnTo>
                  <a:lnTo>
                    <a:pt x="3656334" y="23329"/>
                  </a:lnTo>
                  <a:lnTo>
                    <a:pt x="3714210" y="22431"/>
                  </a:lnTo>
                  <a:lnTo>
                    <a:pt x="3772876" y="21509"/>
                  </a:lnTo>
                  <a:lnTo>
                    <a:pt x="3831799" y="20618"/>
                  </a:lnTo>
                  <a:lnTo>
                    <a:pt x="3890445" y="19814"/>
                  </a:lnTo>
                  <a:lnTo>
                    <a:pt x="3948281" y="19152"/>
                  </a:lnTo>
                  <a:lnTo>
                    <a:pt x="4004774" y="18686"/>
                  </a:lnTo>
                  <a:lnTo>
                    <a:pt x="4059389" y="18473"/>
                  </a:lnTo>
                  <a:lnTo>
                    <a:pt x="4111593" y="18566"/>
                  </a:lnTo>
                  <a:lnTo>
                    <a:pt x="4160852" y="19022"/>
                  </a:lnTo>
                  <a:lnTo>
                    <a:pt x="4206634" y="19895"/>
                  </a:lnTo>
                  <a:lnTo>
                    <a:pt x="4248404" y="21240"/>
                  </a:lnTo>
                  <a:lnTo>
                    <a:pt x="4249293" y="30511"/>
                  </a:lnTo>
                  <a:lnTo>
                    <a:pt x="4247769" y="30892"/>
                  </a:lnTo>
                  <a:lnTo>
                    <a:pt x="4248404" y="40290"/>
                  </a:lnTo>
                  <a:lnTo>
                    <a:pt x="4206256" y="42677"/>
                  </a:lnTo>
                  <a:lnTo>
                    <a:pt x="4164847" y="43785"/>
                  </a:lnTo>
                  <a:lnTo>
                    <a:pt x="4123619" y="43854"/>
                  </a:lnTo>
                  <a:lnTo>
                    <a:pt x="4082017" y="43125"/>
                  </a:lnTo>
                  <a:lnTo>
                    <a:pt x="4039482" y="41837"/>
                  </a:lnTo>
                  <a:lnTo>
                    <a:pt x="3995461" y="40232"/>
                  </a:lnTo>
                  <a:lnTo>
                    <a:pt x="3949395" y="38549"/>
                  </a:lnTo>
                  <a:lnTo>
                    <a:pt x="3900729" y="37030"/>
                  </a:lnTo>
                  <a:lnTo>
                    <a:pt x="3848907" y="35914"/>
                  </a:lnTo>
                  <a:lnTo>
                    <a:pt x="3793372" y="35441"/>
                  </a:lnTo>
                  <a:lnTo>
                    <a:pt x="3733567" y="35853"/>
                  </a:lnTo>
                  <a:lnTo>
                    <a:pt x="3668937" y="37389"/>
                  </a:lnTo>
                  <a:lnTo>
                    <a:pt x="3598926" y="40290"/>
                  </a:lnTo>
                  <a:lnTo>
                    <a:pt x="3527044" y="43155"/>
                  </a:lnTo>
                  <a:lnTo>
                    <a:pt x="3467772" y="44144"/>
                  </a:lnTo>
                  <a:lnTo>
                    <a:pt x="3418875" y="43666"/>
                  </a:lnTo>
                  <a:lnTo>
                    <a:pt x="3378120" y="42125"/>
                  </a:lnTo>
                  <a:lnTo>
                    <a:pt x="3343271" y="39928"/>
                  </a:lnTo>
                  <a:lnTo>
                    <a:pt x="3312096" y="37480"/>
                  </a:lnTo>
                  <a:lnTo>
                    <a:pt x="3282360" y="35189"/>
                  </a:lnTo>
                  <a:lnTo>
                    <a:pt x="3251830" y="33460"/>
                  </a:lnTo>
                  <a:lnTo>
                    <a:pt x="3218271" y="32700"/>
                  </a:lnTo>
                  <a:lnTo>
                    <a:pt x="3179449" y="33314"/>
                  </a:lnTo>
                  <a:lnTo>
                    <a:pt x="3133131" y="35709"/>
                  </a:lnTo>
                  <a:lnTo>
                    <a:pt x="3077082" y="40290"/>
                  </a:lnTo>
                  <a:lnTo>
                    <a:pt x="3014190" y="45114"/>
                  </a:lnTo>
                  <a:lnTo>
                    <a:pt x="2959013" y="47339"/>
                  </a:lnTo>
                  <a:lnTo>
                    <a:pt x="2910009" y="47511"/>
                  </a:lnTo>
                  <a:lnTo>
                    <a:pt x="2865635" y="46173"/>
                  </a:lnTo>
                  <a:lnTo>
                    <a:pt x="2824349" y="43871"/>
                  </a:lnTo>
                  <a:lnTo>
                    <a:pt x="2784608" y="41149"/>
                  </a:lnTo>
                  <a:lnTo>
                    <a:pt x="2744872" y="38551"/>
                  </a:lnTo>
                  <a:lnTo>
                    <a:pt x="2703596" y="36622"/>
                  </a:lnTo>
                  <a:lnTo>
                    <a:pt x="2659239" y="35905"/>
                  </a:lnTo>
                  <a:lnTo>
                    <a:pt x="2610259" y="36947"/>
                  </a:lnTo>
                  <a:lnTo>
                    <a:pt x="2555112" y="40290"/>
                  </a:lnTo>
                  <a:lnTo>
                    <a:pt x="2506390" y="43657"/>
                  </a:lnTo>
                  <a:lnTo>
                    <a:pt x="2459298" y="45990"/>
                  </a:lnTo>
                  <a:lnTo>
                    <a:pt x="2413338" y="47418"/>
                  </a:lnTo>
                  <a:lnTo>
                    <a:pt x="2368008" y="48069"/>
                  </a:lnTo>
                  <a:lnTo>
                    <a:pt x="2322808" y="48073"/>
                  </a:lnTo>
                  <a:lnTo>
                    <a:pt x="2277236" y="47559"/>
                  </a:lnTo>
                  <a:lnTo>
                    <a:pt x="2230792" y="46656"/>
                  </a:lnTo>
                  <a:lnTo>
                    <a:pt x="2182974" y="45493"/>
                  </a:lnTo>
                  <a:lnTo>
                    <a:pt x="2133283" y="44198"/>
                  </a:lnTo>
                  <a:lnTo>
                    <a:pt x="2081217" y="42902"/>
                  </a:lnTo>
                  <a:lnTo>
                    <a:pt x="2026275" y="41732"/>
                  </a:lnTo>
                  <a:lnTo>
                    <a:pt x="1967957" y="40819"/>
                  </a:lnTo>
                  <a:lnTo>
                    <a:pt x="1905761" y="40290"/>
                  </a:lnTo>
                  <a:lnTo>
                    <a:pt x="1849106" y="40119"/>
                  </a:lnTo>
                  <a:lnTo>
                    <a:pt x="1797842" y="40170"/>
                  </a:lnTo>
                  <a:lnTo>
                    <a:pt x="1750901" y="40396"/>
                  </a:lnTo>
                  <a:lnTo>
                    <a:pt x="1707213" y="40746"/>
                  </a:lnTo>
                  <a:lnTo>
                    <a:pt x="1665710" y="41171"/>
                  </a:lnTo>
                  <a:lnTo>
                    <a:pt x="1625320" y="41623"/>
                  </a:lnTo>
                  <a:lnTo>
                    <a:pt x="1584975" y="42052"/>
                  </a:lnTo>
                  <a:lnTo>
                    <a:pt x="1543606" y="42410"/>
                  </a:lnTo>
                  <a:lnTo>
                    <a:pt x="1500144" y="42646"/>
                  </a:lnTo>
                  <a:lnTo>
                    <a:pt x="1453517" y="42712"/>
                  </a:lnTo>
                  <a:lnTo>
                    <a:pt x="1402659" y="42558"/>
                  </a:lnTo>
                  <a:lnTo>
                    <a:pt x="1346498" y="42136"/>
                  </a:lnTo>
                  <a:lnTo>
                    <a:pt x="1283966" y="41397"/>
                  </a:lnTo>
                  <a:lnTo>
                    <a:pt x="1213993" y="40290"/>
                  </a:lnTo>
                  <a:lnTo>
                    <a:pt x="1120371" y="38703"/>
                  </a:lnTo>
                  <a:lnTo>
                    <a:pt x="1044919" y="37632"/>
                  </a:lnTo>
                  <a:lnTo>
                    <a:pt x="984629" y="37018"/>
                  </a:lnTo>
                  <a:lnTo>
                    <a:pt x="936494" y="36797"/>
                  </a:lnTo>
                  <a:lnTo>
                    <a:pt x="897508" y="36909"/>
                  </a:lnTo>
                  <a:lnTo>
                    <a:pt x="864664" y="37291"/>
                  </a:lnTo>
                  <a:lnTo>
                    <a:pt x="834955" y="37882"/>
                  </a:lnTo>
                  <a:lnTo>
                    <a:pt x="805374" y="38620"/>
                  </a:lnTo>
                  <a:lnTo>
                    <a:pt x="772913" y="39443"/>
                  </a:lnTo>
                  <a:lnTo>
                    <a:pt x="734567" y="40290"/>
                  </a:lnTo>
                  <a:lnTo>
                    <a:pt x="700403" y="40731"/>
                  </a:lnTo>
                  <a:lnTo>
                    <a:pt x="659101" y="40937"/>
                  </a:lnTo>
                  <a:lnTo>
                    <a:pt x="611743" y="40950"/>
                  </a:lnTo>
                  <a:lnTo>
                    <a:pt x="559409" y="40812"/>
                  </a:lnTo>
                  <a:lnTo>
                    <a:pt x="503181" y="40565"/>
                  </a:lnTo>
                  <a:lnTo>
                    <a:pt x="444139" y="40250"/>
                  </a:lnTo>
                  <a:lnTo>
                    <a:pt x="383365" y="39909"/>
                  </a:lnTo>
                  <a:lnTo>
                    <a:pt x="321940" y="39584"/>
                  </a:lnTo>
                  <a:lnTo>
                    <a:pt x="260944" y="39316"/>
                  </a:lnTo>
                  <a:lnTo>
                    <a:pt x="201460" y="39146"/>
                  </a:lnTo>
                  <a:lnTo>
                    <a:pt x="144568" y="39117"/>
                  </a:lnTo>
                  <a:lnTo>
                    <a:pt x="91348" y="39271"/>
                  </a:lnTo>
                  <a:lnTo>
                    <a:pt x="42883" y="39648"/>
                  </a:lnTo>
                  <a:lnTo>
                    <a:pt x="253" y="40290"/>
                  </a:lnTo>
                  <a:lnTo>
                    <a:pt x="0" y="35972"/>
                  </a:lnTo>
                  <a:lnTo>
                    <a:pt x="762" y="27209"/>
                  </a:lnTo>
                  <a:lnTo>
                    <a:pt x="253" y="21240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80609" y="3010471"/>
            <a:ext cx="6060440" cy="27711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235585">
              <a:lnSpc>
                <a:spcPct val="91700"/>
              </a:lnSpc>
              <a:spcBef>
                <a:spcPts val="340"/>
              </a:spcBef>
            </a:pPr>
            <a:r>
              <a:rPr sz="2150" dirty="0">
                <a:latin typeface="Arial"/>
                <a:cs typeface="Arial"/>
              </a:rPr>
              <a:t>По</a:t>
            </a:r>
            <a:r>
              <a:rPr sz="2150" spc="14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могилах</a:t>
            </a:r>
            <a:r>
              <a:rPr sz="2150" spc="114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з</a:t>
            </a:r>
            <a:r>
              <a:rPr sz="2150" spc="12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часів</a:t>
            </a:r>
            <a:r>
              <a:rPr sz="2150" spc="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вікінгів</a:t>
            </a:r>
            <a:r>
              <a:rPr sz="2150" spc="-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ми</a:t>
            </a:r>
            <a:r>
              <a:rPr sz="2150" spc="14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дізналися,</a:t>
            </a:r>
            <a:r>
              <a:rPr sz="2150" spc="150" dirty="0">
                <a:latin typeface="Arial"/>
                <a:cs typeface="Arial"/>
              </a:rPr>
              <a:t> </a:t>
            </a:r>
            <a:r>
              <a:rPr sz="2150" spc="-25" dirty="0">
                <a:latin typeface="Arial"/>
                <a:cs typeface="Arial"/>
              </a:rPr>
              <a:t>що </a:t>
            </a:r>
            <a:r>
              <a:rPr sz="2150" dirty="0">
                <a:latin typeface="Arial"/>
                <a:cs typeface="Arial"/>
              </a:rPr>
              <a:t>велика</a:t>
            </a:r>
            <a:r>
              <a:rPr sz="2150" spc="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кількість</a:t>
            </a:r>
            <a:r>
              <a:rPr sz="2150" spc="-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людей</a:t>
            </a:r>
            <a:r>
              <a:rPr sz="2150" spc="1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була</a:t>
            </a:r>
            <a:r>
              <a:rPr sz="2150" spc="114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похована</a:t>
            </a:r>
            <a:r>
              <a:rPr sz="2150" spc="195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разом </a:t>
            </a:r>
            <a:r>
              <a:rPr sz="2150" dirty="0">
                <a:latin typeface="Arial"/>
                <a:cs typeface="Arial"/>
              </a:rPr>
              <a:t>із</a:t>
            </a:r>
            <a:r>
              <a:rPr sz="2150" spc="-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християнськими</a:t>
            </a:r>
            <a:r>
              <a:rPr sz="2150" spc="31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символами,</a:t>
            </a:r>
            <a:r>
              <a:rPr sz="2150" spc="1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такими</a:t>
            </a:r>
            <a:r>
              <a:rPr sz="2150" spc="145" dirty="0">
                <a:latin typeface="Arial"/>
                <a:cs typeface="Arial"/>
              </a:rPr>
              <a:t> </a:t>
            </a:r>
            <a:r>
              <a:rPr sz="2150" spc="-25" dirty="0">
                <a:latin typeface="Arial"/>
                <a:cs typeface="Arial"/>
              </a:rPr>
              <a:t>як</a:t>
            </a:r>
            <a:endParaRPr sz="2150">
              <a:latin typeface="Arial"/>
              <a:cs typeface="Arial"/>
            </a:endParaRPr>
          </a:p>
          <a:p>
            <a:pPr marL="12700" marR="5080" algn="just">
              <a:lnSpc>
                <a:spcPct val="91700"/>
              </a:lnSpc>
              <a:spcBef>
                <a:spcPts val="35"/>
              </a:spcBef>
            </a:pPr>
            <a:r>
              <a:rPr sz="2150" dirty="0">
                <a:latin typeface="Arial"/>
                <a:cs typeface="Arial"/>
              </a:rPr>
              <a:t>хрест.</a:t>
            </a:r>
            <a:r>
              <a:rPr sz="2150" spc="9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Багато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хрестів</a:t>
            </a:r>
            <a:r>
              <a:rPr sz="2150" spc="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були</a:t>
            </a:r>
            <a:r>
              <a:rPr sz="2150" spc="8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знайдені</a:t>
            </a:r>
            <a:r>
              <a:rPr sz="2150" spc="6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в</a:t>
            </a:r>
            <a:r>
              <a:rPr sz="2150" spc="-6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могилах, </a:t>
            </a:r>
            <a:r>
              <a:rPr sz="2150" dirty="0">
                <a:latin typeface="Arial"/>
                <a:cs typeface="Arial"/>
              </a:rPr>
              <a:t>на</a:t>
            </a:r>
            <a:r>
              <a:rPr sz="2150" spc="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яких</a:t>
            </a:r>
            <a:r>
              <a:rPr sz="2150" spc="-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було</a:t>
            </a:r>
            <a:r>
              <a:rPr sz="2150" spc="29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язичницьке</a:t>
            </a:r>
            <a:r>
              <a:rPr sz="2150" spc="15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гравіювання,</a:t>
            </a:r>
            <a:r>
              <a:rPr sz="2150" spc="14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тому</a:t>
            </a:r>
            <a:r>
              <a:rPr sz="2150" spc="120" dirty="0">
                <a:latin typeface="Arial"/>
                <a:cs typeface="Arial"/>
              </a:rPr>
              <a:t> </a:t>
            </a:r>
            <a:r>
              <a:rPr sz="2150" spc="-25" dirty="0">
                <a:latin typeface="Arial"/>
                <a:cs typeface="Arial"/>
              </a:rPr>
              <a:t>не </a:t>
            </a:r>
            <a:r>
              <a:rPr sz="2150" dirty="0">
                <a:latin typeface="Arial"/>
                <a:cs typeface="Arial"/>
              </a:rPr>
              <a:t>можна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сказати</a:t>
            </a:r>
            <a:r>
              <a:rPr sz="2150" spc="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точно,</a:t>
            </a:r>
            <a:r>
              <a:rPr sz="2150" spc="10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чи</a:t>
            </a:r>
            <a:r>
              <a:rPr sz="2150" spc="2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була</a:t>
            </a:r>
            <a:r>
              <a:rPr sz="2150" spc="17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захоронена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ts val="2275"/>
              </a:lnSpc>
            </a:pPr>
            <a:r>
              <a:rPr sz="2150" dirty="0">
                <a:latin typeface="Arial"/>
                <a:cs typeface="Arial"/>
              </a:rPr>
              <a:t>людина</a:t>
            </a:r>
            <a:r>
              <a:rPr sz="2150" spc="12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християнином.</a:t>
            </a:r>
            <a:r>
              <a:rPr sz="2150" spc="265" dirty="0">
                <a:latin typeface="Arial"/>
                <a:cs typeface="Arial"/>
              </a:rPr>
              <a:t> </a:t>
            </a:r>
            <a:r>
              <a:rPr sz="2150" spc="-60" dirty="0">
                <a:latin typeface="Arial"/>
                <a:cs typeface="Arial"/>
              </a:rPr>
              <a:t>У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ts val="2365"/>
              </a:lnSpc>
            </a:pPr>
            <a:r>
              <a:rPr sz="2150" dirty="0">
                <a:latin typeface="Arial"/>
                <a:cs typeface="Arial"/>
              </a:rPr>
              <a:t>скандинавській</a:t>
            </a:r>
            <a:r>
              <a:rPr sz="2150" spc="11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релігії</a:t>
            </a:r>
            <a:r>
              <a:rPr sz="2150" spc="3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було</a:t>
            </a:r>
            <a:r>
              <a:rPr sz="2150" spc="254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важко</a:t>
            </a:r>
            <a:r>
              <a:rPr sz="2150" spc="100" dirty="0">
                <a:latin typeface="Arial"/>
                <a:cs typeface="Arial"/>
              </a:rPr>
              <a:t> </a:t>
            </a:r>
            <a:r>
              <a:rPr sz="2150" spc="-10" dirty="0">
                <a:latin typeface="Arial"/>
                <a:cs typeface="Arial"/>
              </a:rPr>
              <a:t>приймати</a:t>
            </a:r>
            <a:endParaRPr sz="2150">
              <a:latin typeface="Arial"/>
              <a:cs typeface="Arial"/>
            </a:endParaRPr>
          </a:p>
          <a:p>
            <a:pPr marL="12700">
              <a:lnSpc>
                <a:spcPts val="2490"/>
              </a:lnSpc>
            </a:pPr>
            <a:r>
              <a:rPr sz="2150" dirty="0">
                <a:latin typeface="Arial"/>
                <a:cs typeface="Arial"/>
              </a:rPr>
              <a:t>нових</a:t>
            </a:r>
            <a:r>
              <a:rPr sz="2150" spc="13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богів,</a:t>
            </a:r>
            <a:r>
              <a:rPr sz="2150" spc="90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таких</a:t>
            </a:r>
            <a:r>
              <a:rPr sz="2150" spc="65" dirty="0">
                <a:latin typeface="Arial"/>
                <a:cs typeface="Arial"/>
              </a:rPr>
              <a:t> </a:t>
            </a:r>
            <a:r>
              <a:rPr sz="2150" dirty="0">
                <a:latin typeface="Arial"/>
                <a:cs typeface="Arial"/>
              </a:rPr>
              <a:t>як</a:t>
            </a:r>
            <a:r>
              <a:rPr sz="2150" spc="40" dirty="0">
                <a:latin typeface="Arial"/>
                <a:cs typeface="Arial"/>
              </a:rPr>
              <a:t> </a:t>
            </a:r>
            <a:r>
              <a:rPr sz="2150" spc="-20" dirty="0">
                <a:latin typeface="Arial"/>
                <a:cs typeface="Arial"/>
              </a:rPr>
              <a:t>Ісус.</a:t>
            </a:r>
            <a:endParaRPr sz="2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5" dirty="0"/>
              <a:t>Хрещення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38592" cy="419087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636833" y="2425144"/>
            <a:ext cx="4281170" cy="89535"/>
            <a:chOff x="4636833" y="2425144"/>
            <a:chExt cx="4281170" cy="89535"/>
          </a:xfrm>
        </p:grpSpPr>
        <p:sp>
          <p:nvSpPr>
            <p:cNvPr id="5" name="object 5"/>
            <p:cNvSpPr/>
            <p:nvPr/>
          </p:nvSpPr>
          <p:spPr>
            <a:xfrm>
              <a:off x="4657331" y="2452546"/>
              <a:ext cx="4239260" cy="50800"/>
            </a:xfrm>
            <a:custGeom>
              <a:avLst/>
              <a:gdLst/>
              <a:ahLst/>
              <a:cxnLst/>
              <a:rect l="l" t="t" r="r" b="b"/>
              <a:pathLst>
                <a:path w="4239259" h="50800">
                  <a:moveTo>
                    <a:pt x="2868656" y="22887"/>
                  </a:moveTo>
                  <a:lnTo>
                    <a:pt x="2036346" y="22887"/>
                  </a:lnTo>
                  <a:lnTo>
                    <a:pt x="2082515" y="24209"/>
                  </a:lnTo>
                  <a:lnTo>
                    <a:pt x="2139804" y="27596"/>
                  </a:lnTo>
                  <a:lnTo>
                    <a:pt x="2153155" y="28706"/>
                  </a:lnTo>
                  <a:lnTo>
                    <a:pt x="2274215" y="39079"/>
                  </a:lnTo>
                  <a:lnTo>
                    <a:pt x="2331638" y="43475"/>
                  </a:lnTo>
                  <a:lnTo>
                    <a:pt x="2383848" y="46752"/>
                  </a:lnTo>
                  <a:lnTo>
                    <a:pt x="2431847" y="48996"/>
                  </a:lnTo>
                  <a:lnTo>
                    <a:pt x="2476637" y="50292"/>
                  </a:lnTo>
                  <a:lnTo>
                    <a:pt x="2519221" y="50726"/>
                  </a:lnTo>
                  <a:lnTo>
                    <a:pt x="2560602" y="50385"/>
                  </a:lnTo>
                  <a:lnTo>
                    <a:pt x="2601783" y="49353"/>
                  </a:lnTo>
                  <a:lnTo>
                    <a:pt x="2643766" y="47717"/>
                  </a:lnTo>
                  <a:lnTo>
                    <a:pt x="2962905" y="30593"/>
                  </a:lnTo>
                  <a:lnTo>
                    <a:pt x="3020950" y="28706"/>
                  </a:lnTo>
                  <a:lnTo>
                    <a:pt x="3075472" y="27677"/>
                  </a:lnTo>
                  <a:lnTo>
                    <a:pt x="3772667" y="27369"/>
                  </a:lnTo>
                  <a:lnTo>
                    <a:pt x="3787742" y="26761"/>
                  </a:lnTo>
                  <a:lnTo>
                    <a:pt x="3763803" y="26761"/>
                  </a:lnTo>
                  <a:lnTo>
                    <a:pt x="3708900" y="26180"/>
                  </a:lnTo>
                  <a:lnTo>
                    <a:pt x="3651701" y="24779"/>
                  </a:lnTo>
                  <a:lnTo>
                    <a:pt x="3611176" y="23189"/>
                  </a:lnTo>
                  <a:lnTo>
                    <a:pt x="2880669" y="23189"/>
                  </a:lnTo>
                  <a:lnTo>
                    <a:pt x="2868656" y="22887"/>
                  </a:lnTo>
                  <a:close/>
                </a:path>
                <a:path w="4239259" h="50800">
                  <a:moveTo>
                    <a:pt x="807391" y="1906"/>
                  </a:moveTo>
                  <a:lnTo>
                    <a:pt x="764192" y="2115"/>
                  </a:lnTo>
                  <a:lnTo>
                    <a:pt x="716951" y="3534"/>
                  </a:lnTo>
                  <a:lnTo>
                    <a:pt x="662678" y="6101"/>
                  </a:lnTo>
                  <a:lnTo>
                    <a:pt x="448574" y="18659"/>
                  </a:lnTo>
                  <a:lnTo>
                    <a:pt x="342860" y="23717"/>
                  </a:lnTo>
                  <a:lnTo>
                    <a:pt x="379963" y="25151"/>
                  </a:lnTo>
                  <a:lnTo>
                    <a:pt x="447490" y="28706"/>
                  </a:lnTo>
                  <a:lnTo>
                    <a:pt x="586215" y="37680"/>
                  </a:lnTo>
                  <a:lnTo>
                    <a:pt x="642903" y="40557"/>
                  </a:lnTo>
                  <a:lnTo>
                    <a:pt x="693041" y="42272"/>
                  </a:lnTo>
                  <a:lnTo>
                    <a:pt x="738511" y="42984"/>
                  </a:lnTo>
                  <a:lnTo>
                    <a:pt x="781195" y="42855"/>
                  </a:lnTo>
                  <a:lnTo>
                    <a:pt x="822976" y="42048"/>
                  </a:lnTo>
                  <a:lnTo>
                    <a:pt x="1299075" y="28434"/>
                  </a:lnTo>
                  <a:lnTo>
                    <a:pt x="1424846" y="26705"/>
                  </a:lnTo>
                  <a:lnTo>
                    <a:pt x="1695427" y="26588"/>
                  </a:lnTo>
                  <a:lnTo>
                    <a:pt x="1652607" y="25626"/>
                  </a:lnTo>
                  <a:lnTo>
                    <a:pt x="1607178" y="23362"/>
                  </a:lnTo>
                  <a:lnTo>
                    <a:pt x="1563054" y="19693"/>
                  </a:lnTo>
                  <a:lnTo>
                    <a:pt x="1557411" y="19000"/>
                  </a:lnTo>
                  <a:lnTo>
                    <a:pt x="1108690" y="19000"/>
                  </a:lnTo>
                  <a:lnTo>
                    <a:pt x="1054609" y="18148"/>
                  </a:lnTo>
                  <a:lnTo>
                    <a:pt x="999502" y="14428"/>
                  </a:lnTo>
                  <a:lnTo>
                    <a:pt x="942602" y="9168"/>
                  </a:lnTo>
                  <a:lnTo>
                    <a:pt x="893608" y="5370"/>
                  </a:lnTo>
                  <a:lnTo>
                    <a:pt x="849534" y="2970"/>
                  </a:lnTo>
                  <a:lnTo>
                    <a:pt x="807391" y="1906"/>
                  </a:lnTo>
                  <a:close/>
                </a:path>
                <a:path w="4239259" h="50800">
                  <a:moveTo>
                    <a:pt x="1695427" y="26588"/>
                  </a:moveTo>
                  <a:lnTo>
                    <a:pt x="1441141" y="26588"/>
                  </a:lnTo>
                  <a:lnTo>
                    <a:pt x="1500062" y="26706"/>
                  </a:lnTo>
                  <a:lnTo>
                    <a:pt x="1533939" y="26998"/>
                  </a:lnTo>
                  <a:lnTo>
                    <a:pt x="1629672" y="29167"/>
                  </a:lnTo>
                  <a:lnTo>
                    <a:pt x="1784366" y="35430"/>
                  </a:lnTo>
                  <a:lnTo>
                    <a:pt x="1826464" y="35603"/>
                  </a:lnTo>
                  <a:lnTo>
                    <a:pt x="1860816" y="34424"/>
                  </a:lnTo>
                  <a:lnTo>
                    <a:pt x="1889781" y="32321"/>
                  </a:lnTo>
                  <a:lnTo>
                    <a:pt x="1925351" y="28701"/>
                  </a:lnTo>
                  <a:lnTo>
                    <a:pt x="1940985" y="27049"/>
                  </a:lnTo>
                  <a:lnTo>
                    <a:pt x="1944979" y="26706"/>
                  </a:lnTo>
                  <a:lnTo>
                    <a:pt x="1747516" y="26706"/>
                  </a:lnTo>
                  <a:lnTo>
                    <a:pt x="1699376" y="26676"/>
                  </a:lnTo>
                  <a:lnTo>
                    <a:pt x="1695427" y="26588"/>
                  </a:lnTo>
                  <a:close/>
                </a:path>
                <a:path w="4239259" h="50800">
                  <a:moveTo>
                    <a:pt x="3772667" y="27369"/>
                  </a:moveTo>
                  <a:lnTo>
                    <a:pt x="3126990" y="27369"/>
                  </a:lnTo>
                  <a:lnTo>
                    <a:pt x="3223088" y="28359"/>
                  </a:lnTo>
                  <a:lnTo>
                    <a:pt x="3402060" y="32900"/>
                  </a:lnTo>
                  <a:lnTo>
                    <a:pt x="3493233" y="34238"/>
                  </a:lnTo>
                  <a:lnTo>
                    <a:pt x="3541057" y="34189"/>
                  </a:lnTo>
                  <a:lnTo>
                    <a:pt x="3591064" y="33478"/>
                  </a:lnTo>
                  <a:lnTo>
                    <a:pt x="3739192" y="28701"/>
                  </a:lnTo>
                  <a:lnTo>
                    <a:pt x="3772667" y="27369"/>
                  </a:lnTo>
                  <a:close/>
                </a:path>
                <a:path w="4239259" h="50800">
                  <a:moveTo>
                    <a:pt x="393" y="14428"/>
                  </a:moveTo>
                  <a:lnTo>
                    <a:pt x="120" y="19000"/>
                  </a:lnTo>
                  <a:lnTo>
                    <a:pt x="0" y="23189"/>
                  </a:lnTo>
                  <a:lnTo>
                    <a:pt x="1107" y="25626"/>
                  </a:lnTo>
                  <a:lnTo>
                    <a:pt x="1138" y="25906"/>
                  </a:lnTo>
                  <a:lnTo>
                    <a:pt x="393" y="33478"/>
                  </a:lnTo>
                  <a:lnTo>
                    <a:pt x="37241" y="29442"/>
                  </a:lnTo>
                  <a:lnTo>
                    <a:pt x="76053" y="26138"/>
                  </a:lnTo>
                  <a:lnTo>
                    <a:pt x="111073" y="24011"/>
                  </a:lnTo>
                  <a:lnTo>
                    <a:pt x="85233" y="22548"/>
                  </a:lnTo>
                  <a:lnTo>
                    <a:pt x="42977" y="19043"/>
                  </a:lnTo>
                  <a:lnTo>
                    <a:pt x="393" y="14428"/>
                  </a:lnTo>
                  <a:close/>
                </a:path>
                <a:path w="4239259" h="50800">
                  <a:moveTo>
                    <a:pt x="4239018" y="14428"/>
                  </a:moveTo>
                  <a:lnTo>
                    <a:pt x="4193956" y="15307"/>
                  </a:lnTo>
                  <a:lnTo>
                    <a:pt x="4021178" y="21311"/>
                  </a:lnTo>
                  <a:lnTo>
                    <a:pt x="4040018" y="21410"/>
                  </a:lnTo>
                  <a:lnTo>
                    <a:pt x="4088448" y="22605"/>
                  </a:lnTo>
                  <a:lnTo>
                    <a:pt x="4137578" y="24905"/>
                  </a:lnTo>
                  <a:lnTo>
                    <a:pt x="4187678" y="28475"/>
                  </a:lnTo>
                  <a:lnTo>
                    <a:pt x="4239018" y="33478"/>
                  </a:lnTo>
                  <a:lnTo>
                    <a:pt x="4238891" y="26747"/>
                  </a:lnTo>
                  <a:lnTo>
                    <a:pt x="4238527" y="21158"/>
                  </a:lnTo>
                  <a:lnTo>
                    <a:pt x="4238624" y="19453"/>
                  </a:lnTo>
                  <a:lnTo>
                    <a:pt x="4239018" y="14428"/>
                  </a:lnTo>
                  <a:close/>
                </a:path>
                <a:path w="4239259" h="50800">
                  <a:moveTo>
                    <a:pt x="3789130" y="26705"/>
                  </a:moveTo>
                  <a:lnTo>
                    <a:pt x="3763803" y="26761"/>
                  </a:lnTo>
                  <a:lnTo>
                    <a:pt x="3787742" y="26761"/>
                  </a:lnTo>
                  <a:lnTo>
                    <a:pt x="3789130" y="26705"/>
                  </a:lnTo>
                  <a:close/>
                </a:path>
                <a:path w="4239259" h="50800">
                  <a:moveTo>
                    <a:pt x="209594" y="21238"/>
                  </a:moveTo>
                  <a:lnTo>
                    <a:pt x="161697" y="21975"/>
                  </a:lnTo>
                  <a:lnTo>
                    <a:pt x="117361" y="23629"/>
                  </a:lnTo>
                  <a:lnTo>
                    <a:pt x="111073" y="24011"/>
                  </a:lnTo>
                  <a:lnTo>
                    <a:pt x="128074" y="24973"/>
                  </a:lnTo>
                  <a:lnTo>
                    <a:pt x="172414" y="26352"/>
                  </a:lnTo>
                  <a:lnTo>
                    <a:pt x="219166" y="26715"/>
                  </a:lnTo>
                  <a:lnTo>
                    <a:pt x="269245" y="26096"/>
                  </a:lnTo>
                  <a:lnTo>
                    <a:pt x="323563" y="24525"/>
                  </a:lnTo>
                  <a:lnTo>
                    <a:pt x="342860" y="23717"/>
                  </a:lnTo>
                  <a:lnTo>
                    <a:pt x="318195" y="22765"/>
                  </a:lnTo>
                  <a:lnTo>
                    <a:pt x="261582" y="21481"/>
                  </a:lnTo>
                  <a:lnTo>
                    <a:pt x="209594" y="21238"/>
                  </a:lnTo>
                  <a:close/>
                </a:path>
                <a:path w="4239259" h="50800">
                  <a:moveTo>
                    <a:pt x="2556867" y="0"/>
                  </a:moveTo>
                  <a:lnTo>
                    <a:pt x="2506456" y="604"/>
                  </a:lnTo>
                  <a:lnTo>
                    <a:pt x="2454426" y="1929"/>
                  </a:lnTo>
                  <a:lnTo>
                    <a:pt x="1797062" y="25906"/>
                  </a:lnTo>
                  <a:lnTo>
                    <a:pt x="1747516" y="26706"/>
                  </a:lnTo>
                  <a:lnTo>
                    <a:pt x="1944986" y="26705"/>
                  </a:lnTo>
                  <a:lnTo>
                    <a:pt x="1967939" y="24735"/>
                  </a:lnTo>
                  <a:lnTo>
                    <a:pt x="1998940" y="23205"/>
                  </a:lnTo>
                  <a:lnTo>
                    <a:pt x="2868656" y="22887"/>
                  </a:lnTo>
                  <a:lnTo>
                    <a:pt x="2843345" y="22252"/>
                  </a:lnTo>
                  <a:lnTo>
                    <a:pt x="2807754" y="19453"/>
                  </a:lnTo>
                  <a:lnTo>
                    <a:pt x="2798910" y="18148"/>
                  </a:lnTo>
                  <a:lnTo>
                    <a:pt x="2736066" y="8584"/>
                  </a:lnTo>
                  <a:lnTo>
                    <a:pt x="2695258" y="4409"/>
                  </a:lnTo>
                  <a:lnTo>
                    <a:pt x="2651580" y="1713"/>
                  </a:lnTo>
                  <a:lnTo>
                    <a:pt x="2605345" y="306"/>
                  </a:lnTo>
                  <a:lnTo>
                    <a:pt x="2556867" y="0"/>
                  </a:lnTo>
                  <a:close/>
                </a:path>
                <a:path w="4239259" h="50800">
                  <a:moveTo>
                    <a:pt x="3992018" y="21158"/>
                  </a:moveTo>
                  <a:lnTo>
                    <a:pt x="3944177" y="21686"/>
                  </a:lnTo>
                  <a:lnTo>
                    <a:pt x="3896226" y="22829"/>
                  </a:lnTo>
                  <a:lnTo>
                    <a:pt x="3789130" y="26705"/>
                  </a:lnTo>
                  <a:lnTo>
                    <a:pt x="3816648" y="26644"/>
                  </a:lnTo>
                  <a:lnTo>
                    <a:pt x="3917118" y="24808"/>
                  </a:lnTo>
                  <a:lnTo>
                    <a:pt x="4021178" y="21311"/>
                  </a:lnTo>
                  <a:lnTo>
                    <a:pt x="3992018" y="21158"/>
                  </a:lnTo>
                  <a:close/>
                </a:path>
                <a:path w="4239259" h="50800">
                  <a:moveTo>
                    <a:pt x="3266126" y="7207"/>
                  </a:moveTo>
                  <a:lnTo>
                    <a:pt x="3207597" y="8096"/>
                  </a:lnTo>
                  <a:lnTo>
                    <a:pt x="3152432" y="10029"/>
                  </a:lnTo>
                  <a:lnTo>
                    <a:pt x="2961334" y="20926"/>
                  </a:lnTo>
                  <a:lnTo>
                    <a:pt x="2919931" y="22626"/>
                  </a:lnTo>
                  <a:lnTo>
                    <a:pt x="2880669" y="23189"/>
                  </a:lnTo>
                  <a:lnTo>
                    <a:pt x="3611176" y="23189"/>
                  </a:lnTo>
                  <a:lnTo>
                    <a:pt x="3591966" y="22435"/>
                  </a:lnTo>
                  <a:lnTo>
                    <a:pt x="3529458" y="19025"/>
                  </a:lnTo>
                  <a:lnTo>
                    <a:pt x="3394093" y="10009"/>
                  </a:lnTo>
                  <a:lnTo>
                    <a:pt x="3328224" y="7723"/>
                  </a:lnTo>
                  <a:lnTo>
                    <a:pt x="3266126" y="7207"/>
                  </a:lnTo>
                  <a:close/>
                </a:path>
                <a:path w="4239259" h="50800">
                  <a:moveTo>
                    <a:pt x="1419000" y="6747"/>
                  </a:moveTo>
                  <a:lnTo>
                    <a:pt x="1368310" y="7027"/>
                  </a:lnTo>
                  <a:lnTo>
                    <a:pt x="1317384" y="9033"/>
                  </a:lnTo>
                  <a:lnTo>
                    <a:pt x="1214299" y="15159"/>
                  </a:lnTo>
                  <a:lnTo>
                    <a:pt x="1161875" y="17748"/>
                  </a:lnTo>
                  <a:lnTo>
                    <a:pt x="1108690" y="19000"/>
                  </a:lnTo>
                  <a:lnTo>
                    <a:pt x="1557411" y="19000"/>
                  </a:lnTo>
                  <a:lnTo>
                    <a:pt x="1520202" y="14428"/>
                  </a:lnTo>
                  <a:lnTo>
                    <a:pt x="1469587" y="8959"/>
                  </a:lnTo>
                  <a:lnTo>
                    <a:pt x="1419000" y="674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57471" y="2445781"/>
              <a:ext cx="4239895" cy="48260"/>
            </a:xfrm>
            <a:custGeom>
              <a:avLst/>
              <a:gdLst/>
              <a:ahLst/>
              <a:cxnLst/>
              <a:rect l="l" t="t" r="r" b="b"/>
              <a:pathLst>
                <a:path w="4239895" h="48260">
                  <a:moveTo>
                    <a:pt x="253" y="21193"/>
                  </a:moveTo>
                  <a:lnTo>
                    <a:pt x="67146" y="14816"/>
                  </a:lnTo>
                  <a:lnTo>
                    <a:pt x="126832" y="10203"/>
                  </a:lnTo>
                  <a:lnTo>
                    <a:pt x="180927" y="7279"/>
                  </a:lnTo>
                  <a:lnTo>
                    <a:pt x="231050" y="5974"/>
                  </a:lnTo>
                  <a:lnTo>
                    <a:pt x="278816" y="6214"/>
                  </a:lnTo>
                  <a:lnTo>
                    <a:pt x="325844" y="7928"/>
                  </a:lnTo>
                  <a:lnTo>
                    <a:pt x="373749" y="11044"/>
                  </a:lnTo>
                  <a:lnTo>
                    <a:pt x="424150" y="15490"/>
                  </a:lnTo>
                  <a:lnTo>
                    <a:pt x="478663" y="21193"/>
                  </a:lnTo>
                  <a:lnTo>
                    <a:pt x="530236" y="25194"/>
                  </a:lnTo>
                  <a:lnTo>
                    <a:pt x="581988" y="26338"/>
                  </a:lnTo>
                  <a:lnTo>
                    <a:pt x="633538" y="25361"/>
                  </a:lnTo>
                  <a:lnTo>
                    <a:pt x="684508" y="23003"/>
                  </a:lnTo>
                  <a:lnTo>
                    <a:pt x="734520" y="20002"/>
                  </a:lnTo>
                  <a:lnTo>
                    <a:pt x="783194" y="17096"/>
                  </a:lnTo>
                  <a:lnTo>
                    <a:pt x="830153" y="15024"/>
                  </a:lnTo>
                  <a:lnTo>
                    <a:pt x="875016" y="14524"/>
                  </a:lnTo>
                  <a:lnTo>
                    <a:pt x="917406" y="16334"/>
                  </a:lnTo>
                  <a:lnTo>
                    <a:pt x="956944" y="21193"/>
                  </a:lnTo>
                  <a:lnTo>
                    <a:pt x="993647" y="26763"/>
                  </a:lnTo>
                  <a:lnTo>
                    <a:pt x="1034427" y="31384"/>
                  </a:lnTo>
                  <a:lnTo>
                    <a:pt x="1078893" y="35001"/>
                  </a:lnTo>
                  <a:lnTo>
                    <a:pt x="1126649" y="37559"/>
                  </a:lnTo>
                  <a:lnTo>
                    <a:pt x="1177303" y="39003"/>
                  </a:lnTo>
                  <a:lnTo>
                    <a:pt x="1230462" y="39278"/>
                  </a:lnTo>
                  <a:lnTo>
                    <a:pt x="1285733" y="38329"/>
                  </a:lnTo>
                  <a:lnTo>
                    <a:pt x="1342721" y="36101"/>
                  </a:lnTo>
                  <a:lnTo>
                    <a:pt x="1401035" y="32538"/>
                  </a:lnTo>
                  <a:lnTo>
                    <a:pt x="1460280" y="27587"/>
                  </a:lnTo>
                  <a:lnTo>
                    <a:pt x="1520063" y="21193"/>
                  </a:lnTo>
                  <a:lnTo>
                    <a:pt x="1567279" y="15927"/>
                  </a:lnTo>
                  <a:lnTo>
                    <a:pt x="1614775" y="11362"/>
                  </a:lnTo>
                  <a:lnTo>
                    <a:pt x="1662561" y="7525"/>
                  </a:lnTo>
                  <a:lnTo>
                    <a:pt x="1710647" y="4442"/>
                  </a:lnTo>
                  <a:lnTo>
                    <a:pt x="1759045" y="2142"/>
                  </a:lnTo>
                  <a:lnTo>
                    <a:pt x="1807765" y="652"/>
                  </a:lnTo>
                  <a:lnTo>
                    <a:pt x="1856819" y="0"/>
                  </a:lnTo>
                  <a:lnTo>
                    <a:pt x="1906217" y="212"/>
                  </a:lnTo>
                  <a:lnTo>
                    <a:pt x="1955969" y="1317"/>
                  </a:lnTo>
                  <a:lnTo>
                    <a:pt x="2006087" y="3342"/>
                  </a:lnTo>
                  <a:lnTo>
                    <a:pt x="2056582" y="6315"/>
                  </a:lnTo>
                  <a:lnTo>
                    <a:pt x="2107465" y="10262"/>
                  </a:lnTo>
                  <a:lnTo>
                    <a:pt x="2158745" y="15213"/>
                  </a:lnTo>
                  <a:lnTo>
                    <a:pt x="2210434" y="21193"/>
                  </a:lnTo>
                  <a:lnTo>
                    <a:pt x="2279141" y="28435"/>
                  </a:lnTo>
                  <a:lnTo>
                    <a:pt x="2340787" y="32373"/>
                  </a:lnTo>
                  <a:lnTo>
                    <a:pt x="2396635" y="33642"/>
                  </a:lnTo>
                  <a:lnTo>
                    <a:pt x="2447945" y="32879"/>
                  </a:lnTo>
                  <a:lnTo>
                    <a:pt x="2495978" y="30718"/>
                  </a:lnTo>
                  <a:lnTo>
                    <a:pt x="2541996" y="27795"/>
                  </a:lnTo>
                  <a:lnTo>
                    <a:pt x="2587259" y="24745"/>
                  </a:lnTo>
                  <a:lnTo>
                    <a:pt x="2633030" y="22205"/>
                  </a:lnTo>
                  <a:lnTo>
                    <a:pt x="2680568" y="20809"/>
                  </a:lnTo>
                  <a:lnTo>
                    <a:pt x="2731134" y="21193"/>
                  </a:lnTo>
                  <a:lnTo>
                    <a:pt x="2783975" y="22019"/>
                  </a:lnTo>
                  <a:lnTo>
                    <a:pt x="2837323" y="21753"/>
                  </a:lnTo>
                  <a:lnTo>
                    <a:pt x="2890924" y="20737"/>
                  </a:lnTo>
                  <a:lnTo>
                    <a:pt x="2944523" y="19309"/>
                  </a:lnTo>
                  <a:lnTo>
                    <a:pt x="2997866" y="17811"/>
                  </a:lnTo>
                  <a:lnTo>
                    <a:pt x="3050699" y="16584"/>
                  </a:lnTo>
                  <a:lnTo>
                    <a:pt x="3102767" y="15968"/>
                  </a:lnTo>
                  <a:lnTo>
                    <a:pt x="3153815" y="16304"/>
                  </a:lnTo>
                  <a:lnTo>
                    <a:pt x="3203589" y="17932"/>
                  </a:lnTo>
                  <a:lnTo>
                    <a:pt x="3251834" y="21193"/>
                  </a:lnTo>
                  <a:lnTo>
                    <a:pt x="3280083" y="23089"/>
                  </a:lnTo>
                  <a:lnTo>
                    <a:pt x="3314485" y="24411"/>
                  </a:lnTo>
                  <a:lnTo>
                    <a:pt x="3354418" y="25221"/>
                  </a:lnTo>
                  <a:lnTo>
                    <a:pt x="3399261" y="25585"/>
                  </a:lnTo>
                  <a:lnTo>
                    <a:pt x="3448394" y="25567"/>
                  </a:lnTo>
                  <a:lnTo>
                    <a:pt x="3501195" y="25231"/>
                  </a:lnTo>
                  <a:lnTo>
                    <a:pt x="3557044" y="24641"/>
                  </a:lnTo>
                  <a:lnTo>
                    <a:pt x="3615319" y="23862"/>
                  </a:lnTo>
                  <a:lnTo>
                    <a:pt x="3675400" y="22957"/>
                  </a:lnTo>
                  <a:lnTo>
                    <a:pt x="3736665" y="21993"/>
                  </a:lnTo>
                  <a:lnTo>
                    <a:pt x="3798493" y="21031"/>
                  </a:lnTo>
                  <a:lnTo>
                    <a:pt x="3860264" y="20138"/>
                  </a:lnTo>
                  <a:lnTo>
                    <a:pt x="3921356" y="19377"/>
                  </a:lnTo>
                  <a:lnTo>
                    <a:pt x="3981148" y="18813"/>
                  </a:lnTo>
                  <a:lnTo>
                    <a:pt x="4039020" y="18510"/>
                  </a:lnTo>
                  <a:lnTo>
                    <a:pt x="4094350" y="18532"/>
                  </a:lnTo>
                  <a:lnTo>
                    <a:pt x="4146517" y="18943"/>
                  </a:lnTo>
                  <a:lnTo>
                    <a:pt x="4194900" y="19809"/>
                  </a:lnTo>
                  <a:lnTo>
                    <a:pt x="4238879" y="21193"/>
                  </a:lnTo>
                  <a:lnTo>
                    <a:pt x="4239768" y="30591"/>
                  </a:lnTo>
                  <a:lnTo>
                    <a:pt x="4238371" y="30972"/>
                  </a:lnTo>
                  <a:lnTo>
                    <a:pt x="4238879" y="40243"/>
                  </a:lnTo>
                  <a:lnTo>
                    <a:pt x="4196820" y="42632"/>
                  </a:lnTo>
                  <a:lnTo>
                    <a:pt x="4155499" y="43745"/>
                  </a:lnTo>
                  <a:lnTo>
                    <a:pt x="4114363" y="43822"/>
                  </a:lnTo>
                  <a:lnTo>
                    <a:pt x="4072854" y="43102"/>
                  </a:lnTo>
                  <a:lnTo>
                    <a:pt x="4030419" y="41824"/>
                  </a:lnTo>
                  <a:lnTo>
                    <a:pt x="3986501" y="40228"/>
                  </a:lnTo>
                  <a:lnTo>
                    <a:pt x="3940545" y="38553"/>
                  </a:lnTo>
                  <a:lnTo>
                    <a:pt x="3891997" y="37038"/>
                  </a:lnTo>
                  <a:lnTo>
                    <a:pt x="3840300" y="35922"/>
                  </a:lnTo>
                  <a:lnTo>
                    <a:pt x="3784899" y="35446"/>
                  </a:lnTo>
                  <a:lnTo>
                    <a:pt x="3725240" y="35848"/>
                  </a:lnTo>
                  <a:lnTo>
                    <a:pt x="3660767" y="37367"/>
                  </a:lnTo>
                  <a:lnTo>
                    <a:pt x="3590925" y="40243"/>
                  </a:lnTo>
                  <a:lnTo>
                    <a:pt x="3519216" y="43107"/>
                  </a:lnTo>
                  <a:lnTo>
                    <a:pt x="3460085" y="44097"/>
                  </a:lnTo>
                  <a:lnTo>
                    <a:pt x="3411303" y="43618"/>
                  </a:lnTo>
                  <a:lnTo>
                    <a:pt x="3370641" y="42077"/>
                  </a:lnTo>
                  <a:lnTo>
                    <a:pt x="3335870" y="39880"/>
                  </a:lnTo>
                  <a:lnTo>
                    <a:pt x="3304762" y="37433"/>
                  </a:lnTo>
                  <a:lnTo>
                    <a:pt x="3275088" y="35142"/>
                  </a:lnTo>
                  <a:lnTo>
                    <a:pt x="3244619" y="33413"/>
                  </a:lnTo>
                  <a:lnTo>
                    <a:pt x="3211127" y="32652"/>
                  </a:lnTo>
                  <a:lnTo>
                    <a:pt x="3172383" y="33266"/>
                  </a:lnTo>
                  <a:lnTo>
                    <a:pt x="3126158" y="35661"/>
                  </a:lnTo>
                  <a:lnTo>
                    <a:pt x="3070225" y="40243"/>
                  </a:lnTo>
                  <a:lnTo>
                    <a:pt x="3007465" y="45095"/>
                  </a:lnTo>
                  <a:lnTo>
                    <a:pt x="2952410" y="47338"/>
                  </a:lnTo>
                  <a:lnTo>
                    <a:pt x="2903520" y="47518"/>
                  </a:lnTo>
                  <a:lnTo>
                    <a:pt x="2859255" y="46182"/>
                  </a:lnTo>
                  <a:lnTo>
                    <a:pt x="2818074" y="43875"/>
                  </a:lnTo>
                  <a:lnTo>
                    <a:pt x="2778437" y="41144"/>
                  </a:lnTo>
                  <a:lnTo>
                    <a:pt x="2738806" y="38535"/>
                  </a:lnTo>
                  <a:lnTo>
                    <a:pt x="2697639" y="36595"/>
                  </a:lnTo>
                  <a:lnTo>
                    <a:pt x="2653396" y="35868"/>
                  </a:lnTo>
                  <a:lnTo>
                    <a:pt x="2604538" y="36902"/>
                  </a:lnTo>
                  <a:lnTo>
                    <a:pt x="2549525" y="40243"/>
                  </a:lnTo>
                  <a:lnTo>
                    <a:pt x="2500890" y="43635"/>
                  </a:lnTo>
                  <a:lnTo>
                    <a:pt x="2453887" y="45985"/>
                  </a:lnTo>
                  <a:lnTo>
                    <a:pt x="2408017" y="47422"/>
                  </a:lnTo>
                  <a:lnTo>
                    <a:pt x="2362780" y="48078"/>
                  </a:lnTo>
                  <a:lnTo>
                    <a:pt x="2317674" y="48081"/>
                  </a:lnTo>
                  <a:lnTo>
                    <a:pt x="2272201" y="47563"/>
                  </a:lnTo>
                  <a:lnTo>
                    <a:pt x="2225859" y="46652"/>
                  </a:lnTo>
                  <a:lnTo>
                    <a:pt x="2178149" y="45480"/>
                  </a:lnTo>
                  <a:lnTo>
                    <a:pt x="2128571" y="44176"/>
                  </a:lnTo>
                  <a:lnTo>
                    <a:pt x="2076624" y="42870"/>
                  </a:lnTo>
                  <a:lnTo>
                    <a:pt x="2021808" y="41692"/>
                  </a:lnTo>
                  <a:lnTo>
                    <a:pt x="1963624" y="40773"/>
                  </a:lnTo>
                  <a:lnTo>
                    <a:pt x="1901571" y="40243"/>
                  </a:lnTo>
                  <a:lnTo>
                    <a:pt x="1845044" y="40095"/>
                  </a:lnTo>
                  <a:lnTo>
                    <a:pt x="1793896" y="40163"/>
                  </a:lnTo>
                  <a:lnTo>
                    <a:pt x="1747060" y="40398"/>
                  </a:lnTo>
                  <a:lnTo>
                    <a:pt x="1703469" y="40754"/>
                  </a:lnTo>
                  <a:lnTo>
                    <a:pt x="1662057" y="41180"/>
                  </a:lnTo>
                  <a:lnTo>
                    <a:pt x="1621755" y="41629"/>
                  </a:lnTo>
                  <a:lnTo>
                    <a:pt x="1581499" y="42052"/>
                  </a:lnTo>
                  <a:lnTo>
                    <a:pt x="1540220" y="42402"/>
                  </a:lnTo>
                  <a:lnTo>
                    <a:pt x="1496851" y="42629"/>
                  </a:lnTo>
                  <a:lnTo>
                    <a:pt x="1450326" y="42686"/>
                  </a:lnTo>
                  <a:lnTo>
                    <a:pt x="1399578" y="42524"/>
                  </a:lnTo>
                  <a:lnTo>
                    <a:pt x="1343540" y="42095"/>
                  </a:lnTo>
                  <a:lnTo>
                    <a:pt x="1281145" y="41351"/>
                  </a:lnTo>
                  <a:lnTo>
                    <a:pt x="1211326" y="40243"/>
                  </a:lnTo>
                  <a:lnTo>
                    <a:pt x="1117942" y="38686"/>
                  </a:lnTo>
                  <a:lnTo>
                    <a:pt x="1042675" y="37634"/>
                  </a:lnTo>
                  <a:lnTo>
                    <a:pt x="982525" y="37026"/>
                  </a:lnTo>
                  <a:lnTo>
                    <a:pt x="934496" y="36804"/>
                  </a:lnTo>
                  <a:lnTo>
                    <a:pt x="895588" y="36909"/>
                  </a:lnTo>
                  <a:lnTo>
                    <a:pt x="862802" y="37280"/>
                  </a:lnTo>
                  <a:lnTo>
                    <a:pt x="833140" y="37858"/>
                  </a:lnTo>
                  <a:lnTo>
                    <a:pt x="803605" y="38585"/>
                  </a:lnTo>
                  <a:lnTo>
                    <a:pt x="771196" y="39399"/>
                  </a:lnTo>
                  <a:lnTo>
                    <a:pt x="732916" y="40243"/>
                  </a:lnTo>
                  <a:lnTo>
                    <a:pt x="698841" y="40707"/>
                  </a:lnTo>
                  <a:lnTo>
                    <a:pt x="657642" y="40929"/>
                  </a:lnTo>
                  <a:lnTo>
                    <a:pt x="610397" y="40953"/>
                  </a:lnTo>
                  <a:lnTo>
                    <a:pt x="558185" y="40820"/>
                  </a:lnTo>
                  <a:lnTo>
                    <a:pt x="502086" y="40574"/>
                  </a:lnTo>
                  <a:lnTo>
                    <a:pt x="443178" y="40256"/>
                  </a:lnTo>
                  <a:lnTo>
                    <a:pt x="382539" y="39909"/>
                  </a:lnTo>
                  <a:lnTo>
                    <a:pt x="321250" y="39576"/>
                  </a:lnTo>
                  <a:lnTo>
                    <a:pt x="260388" y="39299"/>
                  </a:lnTo>
                  <a:lnTo>
                    <a:pt x="201033" y="39121"/>
                  </a:lnTo>
                  <a:lnTo>
                    <a:pt x="144263" y="39083"/>
                  </a:lnTo>
                  <a:lnTo>
                    <a:pt x="91157" y="39230"/>
                  </a:lnTo>
                  <a:lnTo>
                    <a:pt x="42794" y="39602"/>
                  </a:lnTo>
                  <a:lnTo>
                    <a:pt x="253" y="40243"/>
                  </a:lnTo>
                  <a:lnTo>
                    <a:pt x="0" y="36052"/>
                  </a:lnTo>
                  <a:lnTo>
                    <a:pt x="762" y="27289"/>
                  </a:lnTo>
                  <a:lnTo>
                    <a:pt x="253" y="21193"/>
                  </a:lnTo>
                  <a:close/>
                </a:path>
              </a:pathLst>
            </a:custGeom>
            <a:ln w="41275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267200"/>
            <a:ext cx="4047844" cy="259079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41300" marR="45720" indent="-228600">
              <a:lnSpc>
                <a:spcPct val="82100"/>
              </a:lnSpc>
              <a:spcBef>
                <a:spcPts val="59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Хрещення</a:t>
            </a:r>
            <a:r>
              <a:rPr spc="65" dirty="0"/>
              <a:t> </a:t>
            </a:r>
            <a:r>
              <a:rPr dirty="0"/>
              <a:t>було</a:t>
            </a:r>
            <a:r>
              <a:rPr spc="110" dirty="0"/>
              <a:t> </a:t>
            </a:r>
            <a:r>
              <a:rPr dirty="0"/>
              <a:t>ритуалом,</a:t>
            </a:r>
            <a:r>
              <a:rPr spc="185" dirty="0"/>
              <a:t> </a:t>
            </a:r>
            <a:r>
              <a:rPr dirty="0"/>
              <a:t>що</a:t>
            </a:r>
            <a:r>
              <a:rPr spc="-50" dirty="0"/>
              <a:t> </a:t>
            </a:r>
            <a:r>
              <a:rPr dirty="0"/>
              <a:t>означало</a:t>
            </a:r>
            <a:r>
              <a:rPr spc="130" dirty="0"/>
              <a:t> </a:t>
            </a:r>
            <a:r>
              <a:rPr dirty="0"/>
              <a:t>перехід</a:t>
            </a:r>
            <a:r>
              <a:rPr spc="125" dirty="0"/>
              <a:t> </a:t>
            </a:r>
            <a:r>
              <a:rPr spc="-25" dirty="0"/>
              <a:t>до </a:t>
            </a:r>
            <a:r>
              <a:rPr dirty="0"/>
              <a:t>християнства.</a:t>
            </a:r>
            <a:r>
              <a:rPr spc="60" dirty="0"/>
              <a:t> </a:t>
            </a:r>
            <a:r>
              <a:rPr dirty="0"/>
              <a:t>Бути</a:t>
            </a:r>
            <a:r>
              <a:rPr spc="125" dirty="0"/>
              <a:t> </a:t>
            </a:r>
            <a:r>
              <a:rPr dirty="0"/>
              <a:t>християнином</a:t>
            </a:r>
            <a:r>
              <a:rPr spc="160" dirty="0"/>
              <a:t> </a:t>
            </a:r>
            <a:r>
              <a:rPr dirty="0"/>
              <a:t>озночало</a:t>
            </a:r>
            <a:r>
              <a:rPr spc="160" dirty="0"/>
              <a:t> </a:t>
            </a:r>
            <a:r>
              <a:rPr dirty="0"/>
              <a:t>те</a:t>
            </a:r>
            <a:r>
              <a:rPr spc="65" dirty="0"/>
              <a:t> </a:t>
            </a:r>
            <a:r>
              <a:rPr spc="-10" dirty="0"/>
              <a:t>саме, </a:t>
            </a:r>
            <a:r>
              <a:rPr dirty="0"/>
              <a:t>що</a:t>
            </a:r>
            <a:r>
              <a:rPr spc="30" dirty="0"/>
              <a:t> </a:t>
            </a:r>
            <a:r>
              <a:rPr dirty="0"/>
              <a:t>й</a:t>
            </a:r>
            <a:r>
              <a:rPr spc="10" dirty="0"/>
              <a:t> </a:t>
            </a:r>
            <a:r>
              <a:rPr dirty="0"/>
              <a:t>бути</a:t>
            </a:r>
            <a:r>
              <a:rPr spc="170" dirty="0"/>
              <a:t> </a:t>
            </a:r>
            <a:r>
              <a:rPr dirty="0"/>
              <a:t>похрещеним.</a:t>
            </a:r>
            <a:r>
              <a:rPr spc="114" dirty="0"/>
              <a:t> </a:t>
            </a:r>
            <a:r>
              <a:rPr dirty="0"/>
              <a:t>Християнські</a:t>
            </a:r>
            <a:r>
              <a:rPr spc="85" dirty="0"/>
              <a:t> </a:t>
            </a:r>
            <a:r>
              <a:rPr dirty="0"/>
              <a:t>купці</a:t>
            </a:r>
            <a:r>
              <a:rPr spc="175" dirty="0"/>
              <a:t> </a:t>
            </a:r>
            <a:r>
              <a:rPr spc="-20" dirty="0"/>
              <a:t>мали </a:t>
            </a:r>
            <a:r>
              <a:rPr dirty="0"/>
              <a:t>більше</a:t>
            </a:r>
            <a:r>
              <a:rPr spc="95" dirty="0"/>
              <a:t> </a:t>
            </a:r>
            <a:r>
              <a:rPr dirty="0"/>
              <a:t>переваг</a:t>
            </a:r>
            <a:r>
              <a:rPr spc="215" dirty="0"/>
              <a:t> </a:t>
            </a:r>
            <a:r>
              <a:rPr dirty="0"/>
              <a:t>у</a:t>
            </a:r>
            <a:r>
              <a:rPr spc="50" dirty="0"/>
              <a:t> </a:t>
            </a:r>
            <a:r>
              <a:rPr dirty="0"/>
              <a:t>вже</a:t>
            </a:r>
            <a:r>
              <a:rPr spc="30" dirty="0"/>
              <a:t> </a:t>
            </a:r>
            <a:r>
              <a:rPr dirty="0"/>
              <a:t>христианській</a:t>
            </a:r>
            <a:r>
              <a:rPr spc="110" dirty="0"/>
              <a:t> </a:t>
            </a:r>
            <a:r>
              <a:rPr dirty="0"/>
              <a:t>Європі,</a:t>
            </a:r>
            <a:r>
              <a:rPr spc="114" dirty="0"/>
              <a:t> </a:t>
            </a:r>
            <a:r>
              <a:rPr dirty="0"/>
              <a:t>а</a:t>
            </a:r>
            <a:r>
              <a:rPr spc="-15" dirty="0"/>
              <a:t> </a:t>
            </a:r>
            <a:r>
              <a:rPr dirty="0"/>
              <a:t>з</a:t>
            </a:r>
            <a:r>
              <a:rPr spc="40" dirty="0"/>
              <a:t> </a:t>
            </a:r>
            <a:r>
              <a:rPr spc="-20" dirty="0"/>
              <a:t>800- </a:t>
            </a:r>
            <a:r>
              <a:rPr dirty="0"/>
              <a:t>років</a:t>
            </a:r>
            <a:r>
              <a:rPr spc="150" dirty="0"/>
              <a:t> </a:t>
            </a:r>
            <a:r>
              <a:rPr dirty="0"/>
              <a:t>була</a:t>
            </a:r>
            <a:r>
              <a:rPr spc="70" dirty="0"/>
              <a:t> </a:t>
            </a:r>
            <a:r>
              <a:rPr dirty="0"/>
              <a:t>велика</a:t>
            </a:r>
            <a:r>
              <a:rPr spc="70" dirty="0"/>
              <a:t> </a:t>
            </a:r>
            <a:r>
              <a:rPr dirty="0"/>
              <a:t>кількість</a:t>
            </a:r>
            <a:r>
              <a:rPr spc="180" dirty="0"/>
              <a:t> </a:t>
            </a:r>
            <a:r>
              <a:rPr dirty="0"/>
              <a:t>скандинавів,</a:t>
            </a:r>
            <a:r>
              <a:rPr spc="40" dirty="0"/>
              <a:t> </a:t>
            </a:r>
            <a:r>
              <a:rPr dirty="0"/>
              <a:t>що</a:t>
            </a:r>
            <a:r>
              <a:rPr spc="40" dirty="0"/>
              <a:t> </a:t>
            </a:r>
            <a:r>
              <a:rPr spc="-10" dirty="0"/>
              <a:t>проявили </a:t>
            </a:r>
            <a:r>
              <a:rPr dirty="0"/>
              <a:t>бажання</a:t>
            </a:r>
            <a:r>
              <a:rPr spc="25" dirty="0"/>
              <a:t> </a:t>
            </a:r>
            <a:r>
              <a:rPr dirty="0"/>
              <a:t>бути</a:t>
            </a:r>
            <a:r>
              <a:rPr spc="185" dirty="0"/>
              <a:t> </a:t>
            </a:r>
            <a:r>
              <a:rPr dirty="0"/>
              <a:t>похрещеним,</a:t>
            </a:r>
            <a:r>
              <a:rPr spc="145" dirty="0"/>
              <a:t> </a:t>
            </a:r>
            <a:r>
              <a:rPr dirty="0"/>
              <a:t>із</a:t>
            </a:r>
            <a:r>
              <a:rPr spc="-30" dirty="0"/>
              <a:t> </a:t>
            </a:r>
            <a:r>
              <a:rPr dirty="0"/>
              <a:t>стратегічних</a:t>
            </a:r>
            <a:r>
              <a:rPr spc="140" dirty="0"/>
              <a:t> </a:t>
            </a:r>
            <a:r>
              <a:rPr spc="-10" dirty="0"/>
              <a:t>причин.</a:t>
            </a:r>
          </a:p>
          <a:p>
            <a:pPr marL="240665" indent="-227965">
              <a:lnSpc>
                <a:spcPts val="2380"/>
              </a:lnSpc>
              <a:spcBef>
                <a:spcPts val="495"/>
              </a:spcBef>
              <a:buFont typeface="Arial"/>
              <a:buChar char="•"/>
              <a:tabLst>
                <a:tab pos="240665" algn="l"/>
              </a:tabLst>
            </a:pPr>
            <a:r>
              <a:rPr dirty="0"/>
              <a:t>Все</a:t>
            </a:r>
            <a:r>
              <a:rPr spc="95" dirty="0"/>
              <a:t> </a:t>
            </a:r>
            <a:r>
              <a:rPr dirty="0"/>
              <a:t>одно</a:t>
            </a:r>
            <a:r>
              <a:rPr spc="114" dirty="0"/>
              <a:t> </a:t>
            </a:r>
            <a:r>
              <a:rPr dirty="0"/>
              <a:t>не</a:t>
            </a:r>
            <a:r>
              <a:rPr spc="25" dirty="0"/>
              <a:t> </a:t>
            </a:r>
            <a:r>
              <a:rPr dirty="0"/>
              <a:t>можна</a:t>
            </a:r>
            <a:r>
              <a:rPr spc="-10" dirty="0"/>
              <a:t> </a:t>
            </a:r>
            <a:r>
              <a:rPr dirty="0"/>
              <a:t>вважати,</a:t>
            </a:r>
            <a:r>
              <a:rPr spc="45" dirty="0"/>
              <a:t> </a:t>
            </a:r>
            <a:r>
              <a:rPr dirty="0"/>
              <a:t>що</a:t>
            </a:r>
            <a:r>
              <a:rPr spc="35" dirty="0"/>
              <a:t> </a:t>
            </a:r>
            <a:r>
              <a:rPr dirty="0"/>
              <a:t>більшість</a:t>
            </a:r>
            <a:r>
              <a:rPr spc="105" dirty="0"/>
              <a:t> </a:t>
            </a:r>
            <a:r>
              <a:rPr dirty="0"/>
              <a:t>людей</a:t>
            </a:r>
            <a:r>
              <a:rPr spc="165" dirty="0"/>
              <a:t> </a:t>
            </a:r>
            <a:r>
              <a:rPr spc="-20" dirty="0"/>
              <a:t>була</a:t>
            </a:r>
          </a:p>
          <a:p>
            <a:pPr marL="241300">
              <a:lnSpc>
                <a:spcPts val="2140"/>
              </a:lnSpc>
            </a:pPr>
            <a:r>
              <a:rPr dirty="0"/>
              <a:t>добре</a:t>
            </a:r>
            <a:r>
              <a:rPr spc="190" dirty="0"/>
              <a:t> </a:t>
            </a:r>
            <a:r>
              <a:rPr dirty="0"/>
              <a:t>ознайомлена</a:t>
            </a:r>
            <a:r>
              <a:rPr spc="155" dirty="0"/>
              <a:t> </a:t>
            </a:r>
            <a:r>
              <a:rPr dirty="0"/>
              <a:t>із</a:t>
            </a:r>
            <a:r>
              <a:rPr spc="-35" dirty="0"/>
              <a:t> </a:t>
            </a:r>
            <a:r>
              <a:rPr spc="-10" dirty="0"/>
              <a:t>сенсом</a:t>
            </a:r>
          </a:p>
          <a:p>
            <a:pPr marL="241300" marR="109220">
              <a:lnSpc>
                <a:spcPts val="2100"/>
              </a:lnSpc>
              <a:spcBef>
                <a:spcPts val="229"/>
              </a:spcBef>
            </a:pPr>
            <a:r>
              <a:rPr dirty="0"/>
              <a:t>та</a:t>
            </a:r>
            <a:r>
              <a:rPr spc="75" dirty="0"/>
              <a:t> </a:t>
            </a:r>
            <a:r>
              <a:rPr dirty="0"/>
              <a:t>вмістом</a:t>
            </a:r>
            <a:r>
              <a:rPr spc="105" dirty="0"/>
              <a:t> </a:t>
            </a:r>
            <a:r>
              <a:rPr dirty="0"/>
              <a:t>християнством</a:t>
            </a:r>
            <a:r>
              <a:rPr spc="95" dirty="0"/>
              <a:t> </a:t>
            </a:r>
            <a:r>
              <a:rPr dirty="0"/>
              <a:t>до</a:t>
            </a:r>
            <a:r>
              <a:rPr spc="120" dirty="0"/>
              <a:t> </a:t>
            </a:r>
            <a:r>
              <a:rPr dirty="0"/>
              <a:t>1100-років,</a:t>
            </a:r>
            <a:r>
              <a:rPr spc="40" dirty="0"/>
              <a:t> </a:t>
            </a:r>
            <a:r>
              <a:rPr dirty="0"/>
              <a:t>бо</a:t>
            </a:r>
            <a:r>
              <a:rPr spc="120" dirty="0"/>
              <a:t> </a:t>
            </a:r>
            <a:r>
              <a:rPr dirty="0"/>
              <a:t>саме</a:t>
            </a:r>
            <a:r>
              <a:rPr spc="45" dirty="0"/>
              <a:t> </a:t>
            </a:r>
            <a:r>
              <a:rPr dirty="0"/>
              <a:t>в</a:t>
            </a:r>
            <a:r>
              <a:rPr spc="70" dirty="0"/>
              <a:t> </a:t>
            </a:r>
            <a:r>
              <a:rPr spc="-25" dirty="0"/>
              <a:t>ці </a:t>
            </a:r>
            <a:r>
              <a:rPr dirty="0"/>
              <a:t>роки</a:t>
            </a:r>
            <a:r>
              <a:rPr spc="95" dirty="0"/>
              <a:t> </a:t>
            </a:r>
            <a:r>
              <a:rPr dirty="0"/>
              <a:t>розпочалося</a:t>
            </a:r>
            <a:r>
              <a:rPr spc="185" dirty="0"/>
              <a:t> </a:t>
            </a:r>
            <a:r>
              <a:rPr dirty="0"/>
              <a:t>масштабне</a:t>
            </a:r>
            <a:r>
              <a:rPr spc="135" dirty="0"/>
              <a:t> </a:t>
            </a:r>
            <a:r>
              <a:rPr dirty="0"/>
              <a:t>будування</a:t>
            </a:r>
            <a:r>
              <a:rPr spc="40" dirty="0"/>
              <a:t> </a:t>
            </a:r>
            <a:r>
              <a:rPr dirty="0"/>
              <a:t>церкв</a:t>
            </a:r>
            <a:r>
              <a:rPr spc="15" dirty="0"/>
              <a:t> </a:t>
            </a:r>
            <a:r>
              <a:rPr spc="-25" dirty="0"/>
              <a:t>по </a:t>
            </a:r>
            <a:r>
              <a:rPr dirty="0"/>
              <a:t>всій</a:t>
            </a:r>
            <a:r>
              <a:rPr spc="25" dirty="0"/>
              <a:t> </a:t>
            </a:r>
            <a:r>
              <a:rPr spc="-10" dirty="0"/>
              <a:t>країні.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75" y="609282"/>
            <a:ext cx="2148840" cy="7010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35" dirty="0"/>
              <a:t>Джерела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17575" y="1702288"/>
            <a:ext cx="8627110" cy="195326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55"/>
              </a:spcBef>
              <a:buFont typeface="Arial"/>
              <a:buChar char="•"/>
              <a:tabLst>
                <a:tab pos="241300" algn="l"/>
              </a:tabLst>
            </a:pPr>
            <a:r>
              <a:rPr sz="2750" spc="-10" dirty="0">
                <a:latin typeface="Carlito"/>
                <a:cs typeface="Carlito"/>
              </a:rPr>
              <a:t>Wikipedia</a:t>
            </a:r>
            <a:endParaRPr sz="2750">
              <a:latin typeface="Carlito"/>
              <a:cs typeface="Carlito"/>
            </a:endParaRPr>
          </a:p>
          <a:p>
            <a:pPr marL="240665" indent="-2279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240665" algn="l"/>
              </a:tabLst>
            </a:pPr>
            <a:r>
              <a:rPr sz="2750" dirty="0">
                <a:latin typeface="Carlito"/>
                <a:cs typeface="Carlito"/>
              </a:rPr>
              <a:t>Storе</a:t>
            </a:r>
            <a:r>
              <a:rPr sz="2750" spc="-30" dirty="0">
                <a:latin typeface="Carlito"/>
                <a:cs typeface="Carlito"/>
              </a:rPr>
              <a:t> </a:t>
            </a:r>
            <a:r>
              <a:rPr sz="2750" dirty="0">
                <a:latin typeface="Carlito"/>
                <a:cs typeface="Carlito"/>
              </a:rPr>
              <a:t>norske</a:t>
            </a:r>
            <a:r>
              <a:rPr sz="2750" spc="45" dirty="0">
                <a:latin typeface="Carlito"/>
                <a:cs typeface="Carlito"/>
              </a:rPr>
              <a:t> </a:t>
            </a:r>
            <a:r>
              <a:rPr sz="2750" spc="-10" dirty="0">
                <a:latin typeface="Carlito"/>
                <a:cs typeface="Carlito"/>
              </a:rPr>
              <a:t>leksikon</a:t>
            </a:r>
            <a:endParaRPr sz="2750">
              <a:latin typeface="Carlito"/>
              <a:cs typeface="Carlito"/>
            </a:endParaRPr>
          </a:p>
          <a:p>
            <a:pPr marL="240029" marR="5080" indent="-227965">
              <a:lnSpc>
                <a:spcPts val="3000"/>
              </a:lnSpc>
              <a:spcBef>
                <a:spcPts val="1105"/>
              </a:spcBef>
              <a:buClr>
                <a:srgbClr val="000000"/>
              </a:buClr>
              <a:buFont typeface="Arial"/>
              <a:buChar char="•"/>
              <a:tabLst>
                <a:tab pos="241300" algn="l"/>
              </a:tabLst>
            </a:pPr>
            <a:r>
              <a:rPr sz="27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https://www.norgeshistorie.no/vikingtid/0813-</a:t>
            </a:r>
            <a:r>
              <a:rPr sz="275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landet-</a:t>
            </a:r>
            <a:r>
              <a:rPr sz="27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blir-</a:t>
            </a:r>
            <a:r>
              <a:rPr sz="2750" u="none" spc="-10" dirty="0">
                <a:solidFill>
                  <a:srgbClr val="0462C1"/>
                </a:solidFill>
                <a:latin typeface="Carlito"/>
                <a:cs typeface="Carlito"/>
              </a:rPr>
              <a:t> 	</a:t>
            </a:r>
            <a:r>
              <a:rPr sz="275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rlito"/>
                <a:cs typeface="Carlito"/>
                <a:hlinkClick r:id="rId2"/>
              </a:rPr>
              <a:t>kristnet.html</a:t>
            </a:r>
            <a:endParaRPr sz="27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8637" y="619442"/>
            <a:ext cx="4371340" cy="159385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>
              <a:lnSpc>
                <a:spcPts val="5860"/>
              </a:lnSpc>
              <a:spcBef>
                <a:spcPts val="820"/>
              </a:spcBef>
            </a:pPr>
            <a:r>
              <a:rPr spc="-60" dirty="0"/>
              <a:t>Скандинавська </a:t>
            </a:r>
            <a:r>
              <a:rPr spc="-10" dirty="0"/>
              <a:t>мітологія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455" y="2833687"/>
            <a:ext cx="4031615" cy="302450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41300" marR="1094740" indent="-228600">
              <a:lnSpc>
                <a:spcPts val="195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Скандинавська</a:t>
            </a:r>
            <a:r>
              <a:rPr sz="2000" spc="-12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мітологія </a:t>
            </a:r>
            <a:r>
              <a:rPr sz="2000" dirty="0">
                <a:latin typeface="Carlito"/>
                <a:cs typeface="Carlito"/>
              </a:rPr>
              <a:t>було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найпопулярнішим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664"/>
              </a:lnSpc>
            </a:pPr>
            <a:r>
              <a:rPr sz="2000" dirty="0">
                <a:latin typeface="Carlito"/>
                <a:cs typeface="Carlito"/>
              </a:rPr>
              <a:t>видом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вчення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про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богів</a:t>
            </a:r>
            <a:r>
              <a:rPr sz="2000" spc="-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у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північно-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950"/>
              </a:lnSpc>
            </a:pPr>
            <a:r>
              <a:rPr sz="2000" spc="-10" dirty="0">
                <a:latin typeface="Carlito"/>
                <a:cs typeface="Carlito"/>
              </a:rPr>
              <a:t>германського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народу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Норвегії,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914"/>
              </a:lnSpc>
            </a:pPr>
            <a:r>
              <a:rPr sz="2000" dirty="0">
                <a:latin typeface="Carlito"/>
                <a:cs typeface="Carlito"/>
              </a:rPr>
              <a:t>Швеції,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Данії,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Ісландії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914"/>
              </a:lnSpc>
            </a:pPr>
            <a:r>
              <a:rPr sz="2000" dirty="0">
                <a:latin typeface="Carlito"/>
                <a:cs typeface="Carlito"/>
              </a:rPr>
              <a:t>та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Фарерських</a:t>
            </a:r>
            <a:r>
              <a:rPr sz="2000" spc="-1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островів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у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часи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914"/>
              </a:lnSpc>
            </a:pPr>
            <a:r>
              <a:rPr sz="2000" dirty="0">
                <a:latin typeface="Carlito"/>
                <a:cs typeface="Carlito"/>
              </a:rPr>
              <a:t>до</a:t>
            </a:r>
            <a:r>
              <a:rPr sz="2000" spc="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приходу</a:t>
            </a:r>
            <a:r>
              <a:rPr sz="2000" spc="-14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християнства.</a:t>
            </a:r>
            <a:endParaRPr sz="2000">
              <a:latin typeface="Carlito"/>
              <a:cs typeface="Carlito"/>
            </a:endParaRPr>
          </a:p>
          <a:p>
            <a:pPr marL="241300" marR="142240">
              <a:lnSpc>
                <a:spcPct val="80600"/>
              </a:lnSpc>
              <a:spcBef>
                <a:spcPts val="204"/>
              </a:spcBef>
            </a:pPr>
            <a:r>
              <a:rPr sz="2000" dirty="0">
                <a:latin typeface="Carlito"/>
                <a:cs typeface="Carlito"/>
              </a:rPr>
              <a:t>Скандинавські</a:t>
            </a:r>
            <a:r>
              <a:rPr sz="2000" spc="-18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історії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вистави </a:t>
            </a:r>
            <a:r>
              <a:rPr sz="2000" dirty="0">
                <a:latin typeface="Carlito"/>
                <a:cs typeface="Carlito"/>
              </a:rPr>
              <a:t>змінювалися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часом,</a:t>
            </a:r>
            <a:r>
              <a:rPr sz="2000" spc="-9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тому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вони </a:t>
            </a:r>
            <a:r>
              <a:rPr sz="2000" spc="-10" dirty="0">
                <a:latin typeface="Carlito"/>
                <a:cs typeface="Carlito"/>
              </a:rPr>
              <a:t>відрізнялися</a:t>
            </a:r>
            <a:r>
              <a:rPr sz="2000" spc="-7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залежно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від</a:t>
            </a:r>
            <a:r>
              <a:rPr sz="2000" spc="-10" dirty="0">
                <a:latin typeface="Carlito"/>
                <a:cs typeface="Carlito"/>
              </a:rPr>
              <a:t> регіону. </a:t>
            </a:r>
            <a:r>
              <a:rPr sz="2000" dirty="0">
                <a:latin typeface="Carlito"/>
                <a:cs typeface="Carlito"/>
              </a:rPr>
              <a:t>Існує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багато</a:t>
            </a:r>
            <a:r>
              <a:rPr sz="2000" spc="-4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різних,</a:t>
            </a:r>
            <a:r>
              <a:rPr sz="2000" spc="-8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але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однаково </a:t>
            </a:r>
            <a:r>
              <a:rPr sz="2000" dirty="0">
                <a:latin typeface="Carlito"/>
                <a:cs typeface="Carlito"/>
              </a:rPr>
              <a:t>важливих</a:t>
            </a:r>
            <a:r>
              <a:rPr sz="2000" spc="-7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версій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міфів.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5001" y="0"/>
            <a:ext cx="6876998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7996" y="2427287"/>
            <a:ext cx="6276975" cy="320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1300" marR="178435" indent="-229235">
              <a:lnSpc>
                <a:spcPts val="2180"/>
              </a:lnSpc>
              <a:spcBef>
                <a:spcPts val="38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За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часів</a:t>
            </a:r>
            <a:r>
              <a:rPr sz="2000" spc="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до</a:t>
            </a:r>
            <a:r>
              <a:rPr sz="2000" spc="-10" dirty="0">
                <a:latin typeface="Carlito"/>
                <a:cs typeface="Carlito"/>
              </a:rPr>
              <a:t> приходу</a:t>
            </a:r>
            <a:r>
              <a:rPr sz="2000" spc="-1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християнства,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скандинавські</a:t>
            </a:r>
            <a:r>
              <a:rPr sz="2000" spc="-15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міфи </a:t>
            </a:r>
            <a:r>
              <a:rPr sz="2000" spc="-10" dirty="0">
                <a:latin typeface="Carlito"/>
                <a:cs typeface="Carlito"/>
              </a:rPr>
              <a:t>були</a:t>
            </a:r>
            <a:r>
              <a:rPr sz="2000" spc="-4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найважливішим</a:t>
            </a:r>
            <a:r>
              <a:rPr sz="2000" spc="-17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джерелом</a:t>
            </a:r>
            <a:r>
              <a:rPr sz="2000" spc="-1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вивчення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богів</a:t>
            </a:r>
            <a:r>
              <a:rPr sz="2000" spc="80" dirty="0">
                <a:latin typeface="Carlito"/>
                <a:cs typeface="Carlito"/>
              </a:rPr>
              <a:t> </a:t>
            </a:r>
            <a:r>
              <a:rPr sz="2000" spc="-50" dirty="0">
                <a:latin typeface="Carlito"/>
                <a:cs typeface="Carlito"/>
              </a:rPr>
              <a:t>у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1955"/>
              </a:lnSpc>
            </a:pPr>
            <a:r>
              <a:rPr sz="2000" spc="-20" dirty="0">
                <a:latin typeface="Carlito"/>
                <a:cs typeface="Carlito"/>
              </a:rPr>
              <a:t>північно-</a:t>
            </a:r>
            <a:r>
              <a:rPr sz="2000" dirty="0">
                <a:latin typeface="Carlito"/>
                <a:cs typeface="Carlito"/>
              </a:rPr>
              <a:t>германських</a:t>
            </a:r>
            <a:r>
              <a:rPr sz="2000" spc="-10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народів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Норвегії,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Данії,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Швеції,</a:t>
            </a:r>
            <a:endParaRPr sz="2000">
              <a:latin typeface="Carlito"/>
              <a:cs typeface="Carlito"/>
            </a:endParaRPr>
          </a:p>
          <a:p>
            <a:pPr marL="241300" marR="340360">
              <a:lnSpc>
                <a:spcPct val="90800"/>
              </a:lnSpc>
              <a:spcBef>
                <a:spcPts val="110"/>
              </a:spcBef>
            </a:pPr>
            <a:r>
              <a:rPr sz="2000" dirty="0">
                <a:latin typeface="Carlito"/>
                <a:cs typeface="Carlito"/>
              </a:rPr>
              <a:t>Фарерських</a:t>
            </a:r>
            <a:r>
              <a:rPr sz="2000" spc="-1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островів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-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Ісландії.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Скандинавські</a:t>
            </a:r>
            <a:r>
              <a:rPr sz="2000" spc="-175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міфи </a:t>
            </a:r>
            <a:r>
              <a:rPr sz="2000" dirty="0">
                <a:latin typeface="Carlito"/>
                <a:cs typeface="Carlito"/>
              </a:rPr>
              <a:t>мають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щось</a:t>
            </a:r>
            <a:r>
              <a:rPr sz="2000" spc="-7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спільне</a:t>
            </a:r>
            <a:r>
              <a:rPr sz="2000" spc="-6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із</a:t>
            </a:r>
            <a:r>
              <a:rPr sz="2000" spc="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германськими,</a:t>
            </a:r>
            <a:r>
              <a:rPr sz="2000" spc="-1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кельтськими, </a:t>
            </a:r>
            <a:r>
              <a:rPr sz="2000" dirty="0">
                <a:latin typeface="Carlito"/>
                <a:cs typeface="Carlito"/>
              </a:rPr>
              <a:t>самськими</a:t>
            </a:r>
            <a:r>
              <a:rPr sz="2000" spc="-9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3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фіно-</a:t>
            </a:r>
            <a:r>
              <a:rPr sz="2000" dirty="0">
                <a:latin typeface="Carlito"/>
                <a:cs typeface="Carlito"/>
              </a:rPr>
              <a:t>угорськими</a:t>
            </a:r>
            <a:r>
              <a:rPr sz="2000" spc="-9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міфами.</a:t>
            </a:r>
            <a:endParaRPr sz="2000">
              <a:latin typeface="Carlito"/>
              <a:cs typeface="Carlito"/>
            </a:endParaRPr>
          </a:p>
          <a:p>
            <a:pPr marL="241300" marR="5080" indent="-229235">
              <a:lnSpc>
                <a:spcPct val="897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Наші</a:t>
            </a:r>
            <a:r>
              <a:rPr sz="2000" spc="-8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знання</a:t>
            </a:r>
            <a:r>
              <a:rPr sz="2000" spc="8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про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скандинавську</a:t>
            </a:r>
            <a:r>
              <a:rPr sz="2000" spc="-19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мітологію</a:t>
            </a:r>
            <a:r>
              <a:rPr sz="2000" spc="-1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йдуть</a:t>
            </a:r>
            <a:r>
              <a:rPr sz="2000" spc="-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</a:t>
            </a:r>
            <a:r>
              <a:rPr sz="2000" spc="40" dirty="0">
                <a:latin typeface="Carlito"/>
                <a:cs typeface="Carlito"/>
              </a:rPr>
              <a:t> </a:t>
            </a:r>
            <a:r>
              <a:rPr sz="2000" i="1" spc="-25" dirty="0">
                <a:latin typeface="Carlito"/>
                <a:cs typeface="Carlito"/>
              </a:rPr>
              <a:t>Den </a:t>
            </a:r>
            <a:r>
              <a:rPr sz="2000" i="1" dirty="0">
                <a:latin typeface="Carlito"/>
                <a:cs typeface="Carlito"/>
              </a:rPr>
              <a:t>eldre</a:t>
            </a:r>
            <a:r>
              <a:rPr sz="2000" i="1" spc="-90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Edda</a:t>
            </a:r>
            <a:r>
              <a:rPr sz="2000" dirty="0">
                <a:latin typeface="Carlito"/>
                <a:cs typeface="Carlito"/>
              </a:rPr>
              <a:t>,</a:t>
            </a:r>
            <a:r>
              <a:rPr sz="2000" spc="-8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збір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віршей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саг</a:t>
            </a:r>
            <a:r>
              <a:rPr sz="2000" spc="-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автора</a:t>
            </a:r>
            <a:r>
              <a:rPr sz="2000" spc="-8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Снурре</a:t>
            </a:r>
            <a:r>
              <a:rPr sz="2000" spc="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Стюрласон. </a:t>
            </a:r>
            <a:r>
              <a:rPr sz="2000" i="1" dirty="0">
                <a:latin typeface="Carlito"/>
                <a:cs typeface="Carlito"/>
              </a:rPr>
              <a:t>Snorre</a:t>
            </a:r>
            <a:r>
              <a:rPr sz="2000" i="1" spc="-55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Sturlason</a:t>
            </a:r>
            <a:r>
              <a:rPr sz="2000" i="1" spc="-55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Edda</a:t>
            </a:r>
            <a:r>
              <a:rPr sz="2000" i="1" spc="-10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Ynglingesaga</a:t>
            </a:r>
            <a:r>
              <a:rPr sz="2000" i="1" spc="-120" dirty="0">
                <a:latin typeface="Carlito"/>
                <a:cs typeface="Carlito"/>
              </a:rPr>
              <a:t> </a:t>
            </a:r>
            <a:r>
              <a:rPr sz="2000" i="1" dirty="0">
                <a:latin typeface="Carlito"/>
                <a:cs typeface="Carlito"/>
              </a:rPr>
              <a:t>i</a:t>
            </a:r>
            <a:r>
              <a:rPr sz="2000" i="1" spc="-75" dirty="0">
                <a:latin typeface="Carlito"/>
                <a:cs typeface="Carlito"/>
              </a:rPr>
              <a:t> </a:t>
            </a:r>
            <a:r>
              <a:rPr sz="2000" i="1" spc="-10" dirty="0">
                <a:latin typeface="Carlito"/>
                <a:cs typeface="Carlito"/>
              </a:rPr>
              <a:t>Heimskringla </a:t>
            </a:r>
            <a:r>
              <a:rPr sz="2000" dirty="0">
                <a:latin typeface="Carlito"/>
                <a:cs typeface="Carlito"/>
              </a:rPr>
              <a:t>можна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вважати</a:t>
            </a:r>
            <a:r>
              <a:rPr sz="2000" spc="-9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найважливішими</a:t>
            </a:r>
            <a:r>
              <a:rPr sz="2000" spc="-10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джерелами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2180"/>
              </a:lnSpc>
            </a:pPr>
            <a:r>
              <a:rPr sz="2000" dirty="0">
                <a:latin typeface="Carlito"/>
                <a:cs typeface="Carlito"/>
              </a:rPr>
              <a:t>скандинавських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міфів.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8674" cy="685799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076825" y="2114550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59" y="0"/>
                </a:lnTo>
              </a:path>
            </a:pathLst>
          </a:custGeom>
          <a:ln w="19050">
            <a:solidFill>
              <a:srgbClr val="11D9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6325" y="0"/>
            <a:ext cx="7305547" cy="336232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2192000" cy="6863080"/>
            <a:chOff x="0" y="0"/>
            <a:chExt cx="12192000" cy="68630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86325" y="3495675"/>
              <a:ext cx="7305548" cy="336232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6205600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763" y="4825"/>
              <a:ext cx="6096635" cy="6853555"/>
            </a:xfrm>
            <a:custGeom>
              <a:avLst/>
              <a:gdLst/>
              <a:ahLst/>
              <a:cxnLst/>
              <a:rect l="l" t="t" r="r" b="b"/>
              <a:pathLst>
                <a:path w="6096635" h="6853555">
                  <a:moveTo>
                    <a:pt x="4882958" y="0"/>
                  </a:moveTo>
                  <a:lnTo>
                    <a:pt x="0" y="0"/>
                  </a:lnTo>
                  <a:lnTo>
                    <a:pt x="0" y="6853171"/>
                  </a:lnTo>
                  <a:lnTo>
                    <a:pt x="4887292" y="6853171"/>
                  </a:lnTo>
                  <a:lnTo>
                    <a:pt x="4945950" y="6788666"/>
                  </a:lnTo>
                  <a:lnTo>
                    <a:pt x="4974999" y="6753147"/>
                  </a:lnTo>
                  <a:lnTo>
                    <a:pt x="5003739" y="6717261"/>
                  </a:lnTo>
                  <a:lnTo>
                    <a:pt x="5032170" y="6681012"/>
                  </a:lnTo>
                  <a:lnTo>
                    <a:pt x="5060287" y="6644403"/>
                  </a:lnTo>
                  <a:lnTo>
                    <a:pt x="5088089" y="6607437"/>
                  </a:lnTo>
                  <a:lnTo>
                    <a:pt x="5115572" y="6570118"/>
                  </a:lnTo>
                  <a:lnTo>
                    <a:pt x="5142735" y="6532449"/>
                  </a:lnTo>
                  <a:lnTo>
                    <a:pt x="5169575" y="6494432"/>
                  </a:lnTo>
                  <a:lnTo>
                    <a:pt x="5196088" y="6456071"/>
                  </a:lnTo>
                  <a:lnTo>
                    <a:pt x="5222273" y="6417370"/>
                  </a:lnTo>
                  <a:lnTo>
                    <a:pt x="5248127" y="6378330"/>
                  </a:lnTo>
                  <a:lnTo>
                    <a:pt x="5273647" y="6338955"/>
                  </a:lnTo>
                  <a:lnTo>
                    <a:pt x="5298831" y="6299250"/>
                  </a:lnTo>
                  <a:lnTo>
                    <a:pt x="5323676" y="6259215"/>
                  </a:lnTo>
                  <a:lnTo>
                    <a:pt x="5348179" y="6218855"/>
                  </a:lnTo>
                  <a:lnTo>
                    <a:pt x="5372339" y="6178174"/>
                  </a:lnTo>
                  <a:lnTo>
                    <a:pt x="5396151" y="6137173"/>
                  </a:lnTo>
                  <a:lnTo>
                    <a:pt x="5419614" y="6095856"/>
                  </a:lnTo>
                  <a:lnTo>
                    <a:pt x="5442725" y="6054227"/>
                  </a:lnTo>
                  <a:lnTo>
                    <a:pt x="5465482" y="6012288"/>
                  </a:lnTo>
                  <a:lnTo>
                    <a:pt x="5487882" y="5970042"/>
                  </a:lnTo>
                  <a:lnTo>
                    <a:pt x="5509922" y="5927493"/>
                  </a:lnTo>
                  <a:lnTo>
                    <a:pt x="5531599" y="5884644"/>
                  </a:lnTo>
                  <a:lnTo>
                    <a:pt x="5552912" y="5841498"/>
                  </a:lnTo>
                  <a:lnTo>
                    <a:pt x="5573857" y="5798059"/>
                  </a:lnTo>
                  <a:lnTo>
                    <a:pt x="5594432" y="5754328"/>
                  </a:lnTo>
                  <a:lnTo>
                    <a:pt x="5614634" y="5710310"/>
                  </a:lnTo>
                  <a:lnTo>
                    <a:pt x="5634461" y="5666007"/>
                  </a:lnTo>
                  <a:lnTo>
                    <a:pt x="5653910" y="5621423"/>
                  </a:lnTo>
                  <a:lnTo>
                    <a:pt x="5672978" y="5576561"/>
                  </a:lnTo>
                  <a:lnTo>
                    <a:pt x="5691664" y="5531423"/>
                  </a:lnTo>
                  <a:lnTo>
                    <a:pt x="5709963" y="5486014"/>
                  </a:lnTo>
                  <a:lnTo>
                    <a:pt x="5727874" y="5440336"/>
                  </a:lnTo>
                  <a:lnTo>
                    <a:pt x="5745395" y="5394393"/>
                  </a:lnTo>
                  <a:lnTo>
                    <a:pt x="5762522" y="5348187"/>
                  </a:lnTo>
                  <a:lnTo>
                    <a:pt x="5779252" y="5301721"/>
                  </a:lnTo>
                  <a:lnTo>
                    <a:pt x="5795584" y="5254999"/>
                  </a:lnTo>
                  <a:lnTo>
                    <a:pt x="5811515" y="5208025"/>
                  </a:lnTo>
                  <a:lnTo>
                    <a:pt x="5827042" y="5160800"/>
                  </a:lnTo>
                  <a:lnTo>
                    <a:pt x="5842162" y="5113329"/>
                  </a:lnTo>
                  <a:lnTo>
                    <a:pt x="5856873" y="5065614"/>
                  </a:lnTo>
                  <a:lnTo>
                    <a:pt x="5871173" y="5017658"/>
                  </a:lnTo>
                  <a:lnTo>
                    <a:pt x="5885058" y="4969465"/>
                  </a:lnTo>
                  <a:lnTo>
                    <a:pt x="5898526" y="4921038"/>
                  </a:lnTo>
                  <a:lnTo>
                    <a:pt x="5911575" y="4872379"/>
                  </a:lnTo>
                  <a:lnTo>
                    <a:pt x="5924201" y="4823493"/>
                  </a:lnTo>
                  <a:lnTo>
                    <a:pt x="5936403" y="4774382"/>
                  </a:lnTo>
                  <a:lnTo>
                    <a:pt x="5948178" y="4725049"/>
                  </a:lnTo>
                  <a:lnTo>
                    <a:pt x="5959522" y="4675498"/>
                  </a:lnTo>
                  <a:lnTo>
                    <a:pt x="5970434" y="4625731"/>
                  </a:lnTo>
                  <a:lnTo>
                    <a:pt x="5980911" y="4575753"/>
                  </a:lnTo>
                  <a:lnTo>
                    <a:pt x="5990951" y="4525565"/>
                  </a:lnTo>
                  <a:lnTo>
                    <a:pt x="6000550" y="4475171"/>
                  </a:lnTo>
                  <a:lnTo>
                    <a:pt x="6009706" y="4424574"/>
                  </a:lnTo>
                  <a:lnTo>
                    <a:pt x="6018416" y="4373777"/>
                  </a:lnTo>
                  <a:lnTo>
                    <a:pt x="6026679" y="4322784"/>
                  </a:lnTo>
                  <a:lnTo>
                    <a:pt x="6034491" y="4271598"/>
                  </a:lnTo>
                  <a:lnTo>
                    <a:pt x="6041849" y="4220221"/>
                  </a:lnTo>
                  <a:lnTo>
                    <a:pt x="6048752" y="4168657"/>
                  </a:lnTo>
                  <a:lnTo>
                    <a:pt x="6055196" y="4116909"/>
                  </a:lnTo>
                  <a:lnTo>
                    <a:pt x="6061179" y="4064981"/>
                  </a:lnTo>
                  <a:lnTo>
                    <a:pt x="6066698" y="4012874"/>
                  </a:lnTo>
                  <a:lnTo>
                    <a:pt x="6071751" y="3960593"/>
                  </a:lnTo>
                  <a:lnTo>
                    <a:pt x="6076335" y="3908141"/>
                  </a:lnTo>
                  <a:lnTo>
                    <a:pt x="6080448" y="3855520"/>
                  </a:lnTo>
                  <a:lnTo>
                    <a:pt x="6084086" y="3802734"/>
                  </a:lnTo>
                  <a:lnTo>
                    <a:pt x="6087248" y="3749786"/>
                  </a:lnTo>
                  <a:lnTo>
                    <a:pt x="6089930" y="3696679"/>
                  </a:lnTo>
                  <a:lnTo>
                    <a:pt x="6092131" y="3643417"/>
                  </a:lnTo>
                  <a:lnTo>
                    <a:pt x="6093847" y="3590002"/>
                  </a:lnTo>
                  <a:lnTo>
                    <a:pt x="6095076" y="3536437"/>
                  </a:lnTo>
                  <a:lnTo>
                    <a:pt x="6095815" y="3482727"/>
                  </a:lnTo>
                  <a:lnTo>
                    <a:pt x="6096062" y="3428873"/>
                  </a:lnTo>
                  <a:lnTo>
                    <a:pt x="6095815" y="3375024"/>
                  </a:lnTo>
                  <a:lnTo>
                    <a:pt x="6095076" y="3321318"/>
                  </a:lnTo>
                  <a:lnTo>
                    <a:pt x="6093847" y="3267758"/>
                  </a:lnTo>
                  <a:lnTo>
                    <a:pt x="6092131" y="3214347"/>
                  </a:lnTo>
                  <a:lnTo>
                    <a:pt x="6089930" y="3161089"/>
                  </a:lnTo>
                  <a:lnTo>
                    <a:pt x="6087248" y="3107987"/>
                  </a:lnTo>
                  <a:lnTo>
                    <a:pt x="6084086" y="3055043"/>
                  </a:lnTo>
                  <a:lnTo>
                    <a:pt x="6080448" y="3002261"/>
                  </a:lnTo>
                  <a:lnTo>
                    <a:pt x="6076335" y="2949644"/>
                  </a:lnTo>
                  <a:lnTo>
                    <a:pt x="6071751" y="2897195"/>
                  </a:lnTo>
                  <a:lnTo>
                    <a:pt x="6066698" y="2844918"/>
                  </a:lnTo>
                  <a:lnTo>
                    <a:pt x="6061179" y="2792815"/>
                  </a:lnTo>
                  <a:lnTo>
                    <a:pt x="6055196" y="2740889"/>
                  </a:lnTo>
                  <a:lnTo>
                    <a:pt x="6048752" y="2689145"/>
                  </a:lnTo>
                  <a:lnTo>
                    <a:pt x="6041849" y="2637584"/>
                  </a:lnTo>
                  <a:lnTo>
                    <a:pt x="6034491" y="2586210"/>
                  </a:lnTo>
                  <a:lnTo>
                    <a:pt x="6026679" y="2535026"/>
                  </a:lnTo>
                  <a:lnTo>
                    <a:pt x="6018416" y="2484035"/>
                  </a:lnTo>
                  <a:lnTo>
                    <a:pt x="6009706" y="2433241"/>
                  </a:lnTo>
                  <a:lnTo>
                    <a:pt x="6000550" y="2382647"/>
                  </a:lnTo>
                  <a:lnTo>
                    <a:pt x="5990951" y="2332255"/>
                  </a:lnTo>
                  <a:lnTo>
                    <a:pt x="5980911" y="2282069"/>
                  </a:lnTo>
                  <a:lnTo>
                    <a:pt x="5970434" y="2232092"/>
                  </a:lnTo>
                  <a:lnTo>
                    <a:pt x="5959522" y="2182328"/>
                  </a:lnTo>
                  <a:lnTo>
                    <a:pt x="5948178" y="2132778"/>
                  </a:lnTo>
                  <a:lnTo>
                    <a:pt x="5936403" y="2083447"/>
                  </a:lnTo>
                  <a:lnTo>
                    <a:pt x="5924201" y="2034338"/>
                  </a:lnTo>
                  <a:lnTo>
                    <a:pt x="5911575" y="1985453"/>
                  </a:lnTo>
                  <a:lnTo>
                    <a:pt x="5898526" y="1936796"/>
                  </a:lnTo>
                  <a:lnTo>
                    <a:pt x="5885058" y="1888370"/>
                  </a:lnTo>
                  <a:lnTo>
                    <a:pt x="5871173" y="1840179"/>
                  </a:lnTo>
                  <a:lnTo>
                    <a:pt x="5856873" y="1792224"/>
                  </a:lnTo>
                  <a:lnTo>
                    <a:pt x="5842162" y="1744511"/>
                  </a:lnTo>
                  <a:lnTo>
                    <a:pt x="5827042" y="1697040"/>
                  </a:lnTo>
                  <a:lnTo>
                    <a:pt x="5811515" y="1649817"/>
                  </a:lnTo>
                  <a:lnTo>
                    <a:pt x="5795584" y="1602843"/>
                  </a:lnTo>
                  <a:lnTo>
                    <a:pt x="5779252" y="1556122"/>
                  </a:lnTo>
                  <a:lnTo>
                    <a:pt x="5762522" y="1509658"/>
                  </a:lnTo>
                  <a:lnTo>
                    <a:pt x="5745395" y="1463453"/>
                  </a:lnTo>
                  <a:lnTo>
                    <a:pt x="5727874" y="1417510"/>
                  </a:lnTo>
                  <a:lnTo>
                    <a:pt x="5709963" y="1371833"/>
                  </a:lnTo>
                  <a:lnTo>
                    <a:pt x="5691664" y="1326425"/>
                  </a:lnTo>
                  <a:lnTo>
                    <a:pt x="5672978" y="1281288"/>
                  </a:lnTo>
                  <a:lnTo>
                    <a:pt x="5653910" y="1236427"/>
                  </a:lnTo>
                  <a:lnTo>
                    <a:pt x="5634461" y="1191843"/>
                  </a:lnTo>
                  <a:lnTo>
                    <a:pt x="5614634" y="1147541"/>
                  </a:lnTo>
                  <a:lnTo>
                    <a:pt x="5594432" y="1103524"/>
                  </a:lnTo>
                  <a:lnTo>
                    <a:pt x="5573857" y="1059794"/>
                  </a:lnTo>
                  <a:lnTo>
                    <a:pt x="5552912" y="1016355"/>
                  </a:lnTo>
                  <a:lnTo>
                    <a:pt x="5531599" y="973210"/>
                  </a:lnTo>
                  <a:lnTo>
                    <a:pt x="5509922" y="930361"/>
                  </a:lnTo>
                  <a:lnTo>
                    <a:pt x="5487882" y="887813"/>
                  </a:lnTo>
                  <a:lnTo>
                    <a:pt x="5465482" y="845569"/>
                  </a:lnTo>
                  <a:lnTo>
                    <a:pt x="5442725" y="803630"/>
                  </a:lnTo>
                  <a:lnTo>
                    <a:pt x="5419614" y="762002"/>
                  </a:lnTo>
                  <a:lnTo>
                    <a:pt x="5396151" y="720686"/>
                  </a:lnTo>
                  <a:lnTo>
                    <a:pt x="5372339" y="679686"/>
                  </a:lnTo>
                  <a:lnTo>
                    <a:pt x="5348179" y="639005"/>
                  </a:lnTo>
                  <a:lnTo>
                    <a:pt x="5323676" y="598646"/>
                  </a:lnTo>
                  <a:lnTo>
                    <a:pt x="5298831" y="558613"/>
                  </a:lnTo>
                  <a:lnTo>
                    <a:pt x="5273647" y="518908"/>
                  </a:lnTo>
                  <a:lnTo>
                    <a:pt x="5248127" y="479535"/>
                  </a:lnTo>
                  <a:lnTo>
                    <a:pt x="5222273" y="440496"/>
                  </a:lnTo>
                  <a:lnTo>
                    <a:pt x="5196088" y="401796"/>
                  </a:lnTo>
                  <a:lnTo>
                    <a:pt x="5169575" y="363436"/>
                  </a:lnTo>
                  <a:lnTo>
                    <a:pt x="5142735" y="325421"/>
                  </a:lnTo>
                  <a:lnTo>
                    <a:pt x="5115572" y="287753"/>
                  </a:lnTo>
                  <a:lnTo>
                    <a:pt x="5088089" y="250435"/>
                  </a:lnTo>
                  <a:lnTo>
                    <a:pt x="5060287" y="213471"/>
                  </a:lnTo>
                  <a:lnTo>
                    <a:pt x="5032170" y="176864"/>
                  </a:lnTo>
                  <a:lnTo>
                    <a:pt x="5003739" y="140617"/>
                  </a:lnTo>
                  <a:lnTo>
                    <a:pt x="4974999" y="104732"/>
                  </a:lnTo>
                  <a:lnTo>
                    <a:pt x="4945950" y="69215"/>
                  </a:lnTo>
                  <a:lnTo>
                    <a:pt x="4882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63" y="4825"/>
              <a:ext cx="6096635" cy="6853555"/>
            </a:xfrm>
            <a:custGeom>
              <a:avLst/>
              <a:gdLst/>
              <a:ahLst/>
              <a:cxnLst/>
              <a:rect l="l" t="t" r="r" b="b"/>
              <a:pathLst>
                <a:path w="6096635" h="6853555">
                  <a:moveTo>
                    <a:pt x="0" y="0"/>
                  </a:moveTo>
                  <a:lnTo>
                    <a:pt x="4882958" y="0"/>
                  </a:lnTo>
                  <a:lnTo>
                    <a:pt x="4945950" y="69215"/>
                  </a:lnTo>
                  <a:lnTo>
                    <a:pt x="4974999" y="104732"/>
                  </a:lnTo>
                  <a:lnTo>
                    <a:pt x="5003739" y="140617"/>
                  </a:lnTo>
                  <a:lnTo>
                    <a:pt x="5032170" y="176864"/>
                  </a:lnTo>
                  <a:lnTo>
                    <a:pt x="5060287" y="213471"/>
                  </a:lnTo>
                  <a:lnTo>
                    <a:pt x="5088089" y="250435"/>
                  </a:lnTo>
                  <a:lnTo>
                    <a:pt x="5115572" y="287753"/>
                  </a:lnTo>
                  <a:lnTo>
                    <a:pt x="5142735" y="325421"/>
                  </a:lnTo>
                  <a:lnTo>
                    <a:pt x="5169575" y="363436"/>
                  </a:lnTo>
                  <a:lnTo>
                    <a:pt x="5196088" y="401796"/>
                  </a:lnTo>
                  <a:lnTo>
                    <a:pt x="5222273" y="440496"/>
                  </a:lnTo>
                  <a:lnTo>
                    <a:pt x="5248127" y="479535"/>
                  </a:lnTo>
                  <a:lnTo>
                    <a:pt x="5273647" y="518908"/>
                  </a:lnTo>
                  <a:lnTo>
                    <a:pt x="5298831" y="558613"/>
                  </a:lnTo>
                  <a:lnTo>
                    <a:pt x="5323676" y="598646"/>
                  </a:lnTo>
                  <a:lnTo>
                    <a:pt x="5348179" y="639005"/>
                  </a:lnTo>
                  <a:lnTo>
                    <a:pt x="5372339" y="679686"/>
                  </a:lnTo>
                  <a:lnTo>
                    <a:pt x="5396151" y="720686"/>
                  </a:lnTo>
                  <a:lnTo>
                    <a:pt x="5419614" y="762002"/>
                  </a:lnTo>
                  <a:lnTo>
                    <a:pt x="5442725" y="803630"/>
                  </a:lnTo>
                  <a:lnTo>
                    <a:pt x="5465482" y="845569"/>
                  </a:lnTo>
                  <a:lnTo>
                    <a:pt x="5487882" y="887813"/>
                  </a:lnTo>
                  <a:lnTo>
                    <a:pt x="5509922" y="930361"/>
                  </a:lnTo>
                  <a:lnTo>
                    <a:pt x="5531599" y="973210"/>
                  </a:lnTo>
                  <a:lnTo>
                    <a:pt x="5552912" y="1016355"/>
                  </a:lnTo>
                  <a:lnTo>
                    <a:pt x="5573857" y="1059794"/>
                  </a:lnTo>
                  <a:lnTo>
                    <a:pt x="5594432" y="1103524"/>
                  </a:lnTo>
                  <a:lnTo>
                    <a:pt x="5614634" y="1147541"/>
                  </a:lnTo>
                  <a:lnTo>
                    <a:pt x="5634461" y="1191843"/>
                  </a:lnTo>
                  <a:lnTo>
                    <a:pt x="5653910" y="1236427"/>
                  </a:lnTo>
                  <a:lnTo>
                    <a:pt x="5672978" y="1281288"/>
                  </a:lnTo>
                  <a:lnTo>
                    <a:pt x="5691664" y="1326425"/>
                  </a:lnTo>
                  <a:lnTo>
                    <a:pt x="5709963" y="1371833"/>
                  </a:lnTo>
                  <a:lnTo>
                    <a:pt x="5727874" y="1417510"/>
                  </a:lnTo>
                  <a:lnTo>
                    <a:pt x="5745395" y="1463453"/>
                  </a:lnTo>
                  <a:lnTo>
                    <a:pt x="5762522" y="1509658"/>
                  </a:lnTo>
                  <a:lnTo>
                    <a:pt x="5779252" y="1556122"/>
                  </a:lnTo>
                  <a:lnTo>
                    <a:pt x="5795584" y="1602843"/>
                  </a:lnTo>
                  <a:lnTo>
                    <a:pt x="5811515" y="1649817"/>
                  </a:lnTo>
                  <a:lnTo>
                    <a:pt x="5827042" y="1697040"/>
                  </a:lnTo>
                  <a:lnTo>
                    <a:pt x="5842162" y="1744511"/>
                  </a:lnTo>
                  <a:lnTo>
                    <a:pt x="5856873" y="1792224"/>
                  </a:lnTo>
                  <a:lnTo>
                    <a:pt x="5871173" y="1840179"/>
                  </a:lnTo>
                  <a:lnTo>
                    <a:pt x="5885058" y="1888370"/>
                  </a:lnTo>
                  <a:lnTo>
                    <a:pt x="5898526" y="1936796"/>
                  </a:lnTo>
                  <a:lnTo>
                    <a:pt x="5911575" y="1985453"/>
                  </a:lnTo>
                  <a:lnTo>
                    <a:pt x="5924201" y="2034338"/>
                  </a:lnTo>
                  <a:lnTo>
                    <a:pt x="5936403" y="2083447"/>
                  </a:lnTo>
                  <a:lnTo>
                    <a:pt x="5948178" y="2132778"/>
                  </a:lnTo>
                  <a:lnTo>
                    <a:pt x="5959522" y="2182328"/>
                  </a:lnTo>
                  <a:lnTo>
                    <a:pt x="5970434" y="2232092"/>
                  </a:lnTo>
                  <a:lnTo>
                    <a:pt x="5980911" y="2282069"/>
                  </a:lnTo>
                  <a:lnTo>
                    <a:pt x="5990951" y="2332255"/>
                  </a:lnTo>
                  <a:lnTo>
                    <a:pt x="6000550" y="2382647"/>
                  </a:lnTo>
                  <a:lnTo>
                    <a:pt x="6009706" y="2433241"/>
                  </a:lnTo>
                  <a:lnTo>
                    <a:pt x="6018416" y="2484035"/>
                  </a:lnTo>
                  <a:lnTo>
                    <a:pt x="6026679" y="2535026"/>
                  </a:lnTo>
                  <a:lnTo>
                    <a:pt x="6034491" y="2586210"/>
                  </a:lnTo>
                  <a:lnTo>
                    <a:pt x="6041849" y="2637584"/>
                  </a:lnTo>
                  <a:lnTo>
                    <a:pt x="6048752" y="2689145"/>
                  </a:lnTo>
                  <a:lnTo>
                    <a:pt x="6055196" y="2740889"/>
                  </a:lnTo>
                  <a:lnTo>
                    <a:pt x="6061179" y="2792815"/>
                  </a:lnTo>
                  <a:lnTo>
                    <a:pt x="6066698" y="2844918"/>
                  </a:lnTo>
                  <a:lnTo>
                    <a:pt x="6071751" y="2897195"/>
                  </a:lnTo>
                  <a:lnTo>
                    <a:pt x="6076335" y="2949644"/>
                  </a:lnTo>
                  <a:lnTo>
                    <a:pt x="6080448" y="3002261"/>
                  </a:lnTo>
                  <a:lnTo>
                    <a:pt x="6084086" y="3055043"/>
                  </a:lnTo>
                  <a:lnTo>
                    <a:pt x="6087248" y="3107987"/>
                  </a:lnTo>
                  <a:lnTo>
                    <a:pt x="6089930" y="3161089"/>
                  </a:lnTo>
                  <a:lnTo>
                    <a:pt x="6092131" y="3214347"/>
                  </a:lnTo>
                  <a:lnTo>
                    <a:pt x="6093847" y="3267758"/>
                  </a:lnTo>
                  <a:lnTo>
                    <a:pt x="6095076" y="3321318"/>
                  </a:lnTo>
                  <a:lnTo>
                    <a:pt x="6095815" y="3375024"/>
                  </a:lnTo>
                  <a:lnTo>
                    <a:pt x="6096062" y="3428873"/>
                  </a:lnTo>
                  <a:lnTo>
                    <a:pt x="6095815" y="3482727"/>
                  </a:lnTo>
                  <a:lnTo>
                    <a:pt x="6095076" y="3536437"/>
                  </a:lnTo>
                  <a:lnTo>
                    <a:pt x="6093847" y="3590002"/>
                  </a:lnTo>
                  <a:lnTo>
                    <a:pt x="6092131" y="3643417"/>
                  </a:lnTo>
                  <a:lnTo>
                    <a:pt x="6089930" y="3696679"/>
                  </a:lnTo>
                  <a:lnTo>
                    <a:pt x="6087248" y="3749786"/>
                  </a:lnTo>
                  <a:lnTo>
                    <a:pt x="6084086" y="3802734"/>
                  </a:lnTo>
                  <a:lnTo>
                    <a:pt x="6080448" y="3855520"/>
                  </a:lnTo>
                  <a:lnTo>
                    <a:pt x="6076335" y="3908141"/>
                  </a:lnTo>
                  <a:lnTo>
                    <a:pt x="6071751" y="3960593"/>
                  </a:lnTo>
                  <a:lnTo>
                    <a:pt x="6066698" y="4012874"/>
                  </a:lnTo>
                  <a:lnTo>
                    <a:pt x="6061179" y="4064981"/>
                  </a:lnTo>
                  <a:lnTo>
                    <a:pt x="6055196" y="4116909"/>
                  </a:lnTo>
                  <a:lnTo>
                    <a:pt x="6048752" y="4168657"/>
                  </a:lnTo>
                  <a:lnTo>
                    <a:pt x="6041849" y="4220221"/>
                  </a:lnTo>
                  <a:lnTo>
                    <a:pt x="6034491" y="4271598"/>
                  </a:lnTo>
                  <a:lnTo>
                    <a:pt x="6026679" y="4322784"/>
                  </a:lnTo>
                  <a:lnTo>
                    <a:pt x="6018416" y="4373777"/>
                  </a:lnTo>
                  <a:lnTo>
                    <a:pt x="6009706" y="4424574"/>
                  </a:lnTo>
                  <a:lnTo>
                    <a:pt x="6000550" y="4475171"/>
                  </a:lnTo>
                  <a:lnTo>
                    <a:pt x="5990951" y="4525565"/>
                  </a:lnTo>
                  <a:lnTo>
                    <a:pt x="5980911" y="4575753"/>
                  </a:lnTo>
                  <a:lnTo>
                    <a:pt x="5970434" y="4625731"/>
                  </a:lnTo>
                  <a:lnTo>
                    <a:pt x="5959522" y="4675498"/>
                  </a:lnTo>
                  <a:lnTo>
                    <a:pt x="5948178" y="4725049"/>
                  </a:lnTo>
                  <a:lnTo>
                    <a:pt x="5936403" y="4774382"/>
                  </a:lnTo>
                  <a:lnTo>
                    <a:pt x="5924201" y="4823493"/>
                  </a:lnTo>
                  <a:lnTo>
                    <a:pt x="5911575" y="4872379"/>
                  </a:lnTo>
                  <a:lnTo>
                    <a:pt x="5898526" y="4921038"/>
                  </a:lnTo>
                  <a:lnTo>
                    <a:pt x="5885058" y="4969465"/>
                  </a:lnTo>
                  <a:lnTo>
                    <a:pt x="5871173" y="5017658"/>
                  </a:lnTo>
                  <a:lnTo>
                    <a:pt x="5856873" y="5065614"/>
                  </a:lnTo>
                  <a:lnTo>
                    <a:pt x="5842162" y="5113329"/>
                  </a:lnTo>
                  <a:lnTo>
                    <a:pt x="5827042" y="5160800"/>
                  </a:lnTo>
                  <a:lnTo>
                    <a:pt x="5811515" y="5208025"/>
                  </a:lnTo>
                  <a:lnTo>
                    <a:pt x="5795584" y="5254999"/>
                  </a:lnTo>
                  <a:lnTo>
                    <a:pt x="5779252" y="5301721"/>
                  </a:lnTo>
                  <a:lnTo>
                    <a:pt x="5762522" y="5348187"/>
                  </a:lnTo>
                  <a:lnTo>
                    <a:pt x="5745395" y="5394393"/>
                  </a:lnTo>
                  <a:lnTo>
                    <a:pt x="5727874" y="5440336"/>
                  </a:lnTo>
                  <a:lnTo>
                    <a:pt x="5709963" y="5486014"/>
                  </a:lnTo>
                  <a:lnTo>
                    <a:pt x="5691664" y="5531423"/>
                  </a:lnTo>
                  <a:lnTo>
                    <a:pt x="5672978" y="5576561"/>
                  </a:lnTo>
                  <a:lnTo>
                    <a:pt x="5653910" y="5621423"/>
                  </a:lnTo>
                  <a:lnTo>
                    <a:pt x="5634461" y="5666007"/>
                  </a:lnTo>
                  <a:lnTo>
                    <a:pt x="5614634" y="5710310"/>
                  </a:lnTo>
                  <a:lnTo>
                    <a:pt x="5594432" y="5754328"/>
                  </a:lnTo>
                  <a:lnTo>
                    <a:pt x="5573857" y="5798059"/>
                  </a:lnTo>
                  <a:lnTo>
                    <a:pt x="5552912" y="5841498"/>
                  </a:lnTo>
                  <a:lnTo>
                    <a:pt x="5531599" y="5884644"/>
                  </a:lnTo>
                  <a:lnTo>
                    <a:pt x="5509922" y="5927493"/>
                  </a:lnTo>
                  <a:lnTo>
                    <a:pt x="5487882" y="5970042"/>
                  </a:lnTo>
                  <a:lnTo>
                    <a:pt x="5465482" y="6012288"/>
                  </a:lnTo>
                  <a:lnTo>
                    <a:pt x="5442725" y="6054227"/>
                  </a:lnTo>
                  <a:lnTo>
                    <a:pt x="5419614" y="6095856"/>
                  </a:lnTo>
                  <a:lnTo>
                    <a:pt x="5396151" y="6137173"/>
                  </a:lnTo>
                  <a:lnTo>
                    <a:pt x="5372339" y="6178174"/>
                  </a:lnTo>
                  <a:lnTo>
                    <a:pt x="5348179" y="6218855"/>
                  </a:lnTo>
                  <a:lnTo>
                    <a:pt x="5323676" y="6259215"/>
                  </a:lnTo>
                  <a:lnTo>
                    <a:pt x="5298831" y="6299250"/>
                  </a:lnTo>
                  <a:lnTo>
                    <a:pt x="5273647" y="6338955"/>
                  </a:lnTo>
                  <a:lnTo>
                    <a:pt x="5248127" y="6378330"/>
                  </a:lnTo>
                  <a:lnTo>
                    <a:pt x="5222273" y="6417370"/>
                  </a:lnTo>
                  <a:lnTo>
                    <a:pt x="5196088" y="6456071"/>
                  </a:lnTo>
                  <a:lnTo>
                    <a:pt x="5169575" y="6494432"/>
                  </a:lnTo>
                  <a:lnTo>
                    <a:pt x="5142735" y="6532449"/>
                  </a:lnTo>
                  <a:lnTo>
                    <a:pt x="5115572" y="6570118"/>
                  </a:lnTo>
                  <a:lnTo>
                    <a:pt x="5088089" y="6607437"/>
                  </a:lnTo>
                  <a:lnTo>
                    <a:pt x="5060287" y="6644403"/>
                  </a:lnTo>
                  <a:lnTo>
                    <a:pt x="5032170" y="6681012"/>
                  </a:lnTo>
                  <a:lnTo>
                    <a:pt x="5003739" y="6717261"/>
                  </a:lnTo>
                  <a:lnTo>
                    <a:pt x="4974999" y="6753147"/>
                  </a:lnTo>
                  <a:lnTo>
                    <a:pt x="4945950" y="6788666"/>
                  </a:lnTo>
                  <a:lnTo>
                    <a:pt x="4887292" y="6853171"/>
                  </a:lnTo>
                </a:path>
                <a:path w="6096635" h="6853555">
                  <a:moveTo>
                    <a:pt x="0" y="685317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6086475" cy="6858000"/>
            </a:xfrm>
            <a:custGeom>
              <a:avLst/>
              <a:gdLst/>
              <a:ahLst/>
              <a:cxnLst/>
              <a:rect l="l" t="t" r="r" b="b"/>
              <a:pathLst>
                <a:path w="6086475" h="6858000">
                  <a:moveTo>
                    <a:pt x="4873625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73625" y="6857999"/>
                  </a:lnTo>
                  <a:lnTo>
                    <a:pt x="4936617" y="6788730"/>
                  </a:lnTo>
                  <a:lnTo>
                    <a:pt x="4965660" y="6753210"/>
                  </a:lnTo>
                  <a:lnTo>
                    <a:pt x="4994395" y="6717324"/>
                  </a:lnTo>
                  <a:lnTo>
                    <a:pt x="5022820" y="6681075"/>
                  </a:lnTo>
                  <a:lnTo>
                    <a:pt x="5050932" y="6644466"/>
                  </a:lnTo>
                  <a:lnTo>
                    <a:pt x="5078729" y="6607500"/>
                  </a:lnTo>
                  <a:lnTo>
                    <a:pt x="5106207" y="6570181"/>
                  </a:lnTo>
                  <a:lnTo>
                    <a:pt x="5133365" y="6532511"/>
                  </a:lnTo>
                  <a:lnTo>
                    <a:pt x="5160199" y="6494494"/>
                  </a:lnTo>
                  <a:lnTo>
                    <a:pt x="5186707" y="6456132"/>
                  </a:lnTo>
                  <a:lnTo>
                    <a:pt x="5212887" y="6417430"/>
                  </a:lnTo>
                  <a:lnTo>
                    <a:pt x="5238736" y="6378390"/>
                  </a:lnTo>
                  <a:lnTo>
                    <a:pt x="5264251" y="6339015"/>
                  </a:lnTo>
                  <a:lnTo>
                    <a:pt x="5289430" y="6299308"/>
                  </a:lnTo>
                  <a:lnTo>
                    <a:pt x="5314270" y="6259273"/>
                  </a:lnTo>
                  <a:lnTo>
                    <a:pt x="5338768" y="6218913"/>
                  </a:lnTo>
                  <a:lnTo>
                    <a:pt x="5362922" y="6178231"/>
                  </a:lnTo>
                  <a:lnTo>
                    <a:pt x="5386730" y="6137229"/>
                  </a:lnTo>
                  <a:lnTo>
                    <a:pt x="5410188" y="6095912"/>
                  </a:lnTo>
                  <a:lnTo>
                    <a:pt x="5433295" y="6054282"/>
                  </a:lnTo>
                  <a:lnTo>
                    <a:pt x="5456046" y="6012342"/>
                  </a:lnTo>
                  <a:lnTo>
                    <a:pt x="5478441" y="5970096"/>
                  </a:lnTo>
                  <a:lnTo>
                    <a:pt x="5500476" y="5927547"/>
                  </a:lnTo>
                  <a:lnTo>
                    <a:pt x="5522149" y="5884697"/>
                  </a:lnTo>
                  <a:lnTo>
                    <a:pt x="5543457" y="5841550"/>
                  </a:lnTo>
                  <a:lnTo>
                    <a:pt x="5564397" y="5798110"/>
                  </a:lnTo>
                  <a:lnTo>
                    <a:pt x="5584968" y="5754379"/>
                  </a:lnTo>
                  <a:lnTo>
                    <a:pt x="5605165" y="5710360"/>
                  </a:lnTo>
                  <a:lnTo>
                    <a:pt x="5624988" y="5666057"/>
                  </a:lnTo>
                  <a:lnTo>
                    <a:pt x="5644432" y="5621472"/>
                  </a:lnTo>
                  <a:lnTo>
                    <a:pt x="5663496" y="5576610"/>
                  </a:lnTo>
                  <a:lnTo>
                    <a:pt x="5682177" y="5531472"/>
                  </a:lnTo>
                  <a:lnTo>
                    <a:pt x="5700473" y="5486062"/>
                  </a:lnTo>
                  <a:lnTo>
                    <a:pt x="5718380" y="5440384"/>
                  </a:lnTo>
                  <a:lnTo>
                    <a:pt x="5735896" y="5394440"/>
                  </a:lnTo>
                  <a:lnTo>
                    <a:pt x="5753019" y="5348234"/>
                  </a:lnTo>
                  <a:lnTo>
                    <a:pt x="5769746" y="5301769"/>
                  </a:lnTo>
                  <a:lnTo>
                    <a:pt x="5786074" y="5255047"/>
                  </a:lnTo>
                  <a:lnTo>
                    <a:pt x="5802001" y="5208072"/>
                  </a:lnTo>
                  <a:lnTo>
                    <a:pt x="5817524" y="5160848"/>
                  </a:lnTo>
                  <a:lnTo>
                    <a:pt x="5832640" y="5113377"/>
                  </a:lnTo>
                  <a:lnTo>
                    <a:pt x="5847348" y="5065662"/>
                  </a:lnTo>
                  <a:lnTo>
                    <a:pt x="5861644" y="5017707"/>
                  </a:lnTo>
                  <a:lnTo>
                    <a:pt x="5875525" y="4969514"/>
                  </a:lnTo>
                  <a:lnTo>
                    <a:pt x="5888990" y="4921088"/>
                  </a:lnTo>
                  <a:lnTo>
                    <a:pt x="5902036" y="4872430"/>
                  </a:lnTo>
                  <a:lnTo>
                    <a:pt x="5914659" y="4823545"/>
                  </a:lnTo>
                  <a:lnTo>
                    <a:pt x="5926858" y="4774434"/>
                  </a:lnTo>
                  <a:lnTo>
                    <a:pt x="5938629" y="4725103"/>
                  </a:lnTo>
                  <a:lnTo>
                    <a:pt x="5949971" y="4675553"/>
                  </a:lnTo>
                  <a:lnTo>
                    <a:pt x="5960880" y="4625787"/>
                  </a:lnTo>
                  <a:lnTo>
                    <a:pt x="5971355" y="4575810"/>
                  </a:lnTo>
                  <a:lnTo>
                    <a:pt x="5981391" y="4525623"/>
                  </a:lnTo>
                  <a:lnTo>
                    <a:pt x="5990988" y="4475231"/>
                  </a:lnTo>
                  <a:lnTo>
                    <a:pt x="6000141" y="4424636"/>
                  </a:lnTo>
                  <a:lnTo>
                    <a:pt x="6008850" y="4373841"/>
                  </a:lnTo>
                  <a:lnTo>
                    <a:pt x="6017110" y="4322850"/>
                  </a:lnTo>
                  <a:lnTo>
                    <a:pt x="6024920" y="4271666"/>
                  </a:lnTo>
                  <a:lnTo>
                    <a:pt x="6032276" y="4220292"/>
                  </a:lnTo>
                  <a:lnTo>
                    <a:pt x="6039177" y="4168730"/>
                  </a:lnTo>
                  <a:lnTo>
                    <a:pt x="6045619" y="4116985"/>
                  </a:lnTo>
                  <a:lnTo>
                    <a:pt x="6051601" y="4065059"/>
                  </a:lnTo>
                  <a:lnTo>
                    <a:pt x="6057118" y="4012956"/>
                  </a:lnTo>
                  <a:lnTo>
                    <a:pt x="6062170" y="3960678"/>
                  </a:lnTo>
                  <a:lnTo>
                    <a:pt x="6066753" y="3908229"/>
                  </a:lnTo>
                  <a:lnTo>
                    <a:pt x="6070864" y="3855612"/>
                  </a:lnTo>
                  <a:lnTo>
                    <a:pt x="6074502" y="3802830"/>
                  </a:lnTo>
                  <a:lnTo>
                    <a:pt x="6077663" y="3749886"/>
                  </a:lnTo>
                  <a:lnTo>
                    <a:pt x="6080344" y="3696783"/>
                  </a:lnTo>
                  <a:lnTo>
                    <a:pt x="6082544" y="3643525"/>
                  </a:lnTo>
                  <a:lnTo>
                    <a:pt x="6084260" y="3590114"/>
                  </a:lnTo>
                  <a:lnTo>
                    <a:pt x="6085488" y="3536554"/>
                  </a:lnTo>
                  <a:lnTo>
                    <a:pt x="6086228" y="3482848"/>
                  </a:lnTo>
                  <a:lnTo>
                    <a:pt x="6086475" y="3429000"/>
                  </a:lnTo>
                  <a:lnTo>
                    <a:pt x="6086228" y="3375151"/>
                  </a:lnTo>
                  <a:lnTo>
                    <a:pt x="6085488" y="3321445"/>
                  </a:lnTo>
                  <a:lnTo>
                    <a:pt x="6084260" y="3267885"/>
                  </a:lnTo>
                  <a:lnTo>
                    <a:pt x="6082544" y="3214474"/>
                  </a:lnTo>
                  <a:lnTo>
                    <a:pt x="6080344" y="3161216"/>
                  </a:lnTo>
                  <a:lnTo>
                    <a:pt x="6077663" y="3108114"/>
                  </a:lnTo>
                  <a:lnTo>
                    <a:pt x="6074502" y="3055170"/>
                  </a:lnTo>
                  <a:lnTo>
                    <a:pt x="6070864" y="3002388"/>
                  </a:lnTo>
                  <a:lnTo>
                    <a:pt x="6066753" y="2949771"/>
                  </a:lnTo>
                  <a:lnTo>
                    <a:pt x="6062170" y="2897322"/>
                  </a:lnTo>
                  <a:lnTo>
                    <a:pt x="6057118" y="2845045"/>
                  </a:lnTo>
                  <a:lnTo>
                    <a:pt x="6051601" y="2792941"/>
                  </a:lnTo>
                  <a:lnTo>
                    <a:pt x="6045619" y="2741016"/>
                  </a:lnTo>
                  <a:lnTo>
                    <a:pt x="6039177" y="2689271"/>
                  </a:lnTo>
                  <a:lnTo>
                    <a:pt x="6032276" y="2637709"/>
                  </a:lnTo>
                  <a:lnTo>
                    <a:pt x="6024920" y="2586335"/>
                  </a:lnTo>
                  <a:lnTo>
                    <a:pt x="6017110" y="2535151"/>
                  </a:lnTo>
                  <a:lnTo>
                    <a:pt x="6008850" y="2484160"/>
                  </a:lnTo>
                  <a:lnTo>
                    <a:pt x="6000141" y="2433366"/>
                  </a:lnTo>
                  <a:lnTo>
                    <a:pt x="5990988" y="2382771"/>
                  </a:lnTo>
                  <a:lnTo>
                    <a:pt x="5981391" y="2332379"/>
                  </a:lnTo>
                  <a:lnTo>
                    <a:pt x="5971355" y="2282193"/>
                  </a:lnTo>
                  <a:lnTo>
                    <a:pt x="5960880" y="2232215"/>
                  </a:lnTo>
                  <a:lnTo>
                    <a:pt x="5949971" y="2182450"/>
                  </a:lnTo>
                  <a:lnTo>
                    <a:pt x="5938629" y="2132900"/>
                  </a:lnTo>
                  <a:lnTo>
                    <a:pt x="5926858" y="2083568"/>
                  </a:lnTo>
                  <a:lnTo>
                    <a:pt x="5914659" y="2034458"/>
                  </a:lnTo>
                  <a:lnTo>
                    <a:pt x="5902036" y="1985573"/>
                  </a:lnTo>
                  <a:lnTo>
                    <a:pt x="5888990" y="1936915"/>
                  </a:lnTo>
                  <a:lnTo>
                    <a:pt x="5875525" y="1888489"/>
                  </a:lnTo>
                  <a:lnTo>
                    <a:pt x="5861644" y="1840296"/>
                  </a:lnTo>
                  <a:lnTo>
                    <a:pt x="5847348" y="1792341"/>
                  </a:lnTo>
                  <a:lnTo>
                    <a:pt x="5832640" y="1744626"/>
                  </a:lnTo>
                  <a:lnTo>
                    <a:pt x="5817524" y="1697154"/>
                  </a:lnTo>
                  <a:lnTo>
                    <a:pt x="5802001" y="1649930"/>
                  </a:lnTo>
                  <a:lnTo>
                    <a:pt x="5786074" y="1602955"/>
                  </a:lnTo>
                  <a:lnTo>
                    <a:pt x="5769746" y="1556233"/>
                  </a:lnTo>
                  <a:lnTo>
                    <a:pt x="5753019" y="1509767"/>
                  </a:lnTo>
                  <a:lnTo>
                    <a:pt x="5735896" y="1463560"/>
                  </a:lnTo>
                  <a:lnTo>
                    <a:pt x="5718380" y="1417616"/>
                  </a:lnTo>
                  <a:lnTo>
                    <a:pt x="5700473" y="1371937"/>
                  </a:lnTo>
                  <a:lnTo>
                    <a:pt x="5682177" y="1326527"/>
                  </a:lnTo>
                  <a:lnTo>
                    <a:pt x="5663496" y="1281389"/>
                  </a:lnTo>
                  <a:lnTo>
                    <a:pt x="5644432" y="1236526"/>
                  </a:lnTo>
                  <a:lnTo>
                    <a:pt x="5624988" y="1191941"/>
                  </a:lnTo>
                  <a:lnTo>
                    <a:pt x="5605165" y="1147637"/>
                  </a:lnTo>
                  <a:lnTo>
                    <a:pt x="5584968" y="1103617"/>
                  </a:lnTo>
                  <a:lnTo>
                    <a:pt x="5564397" y="1059885"/>
                  </a:lnTo>
                  <a:lnTo>
                    <a:pt x="5543457" y="1016443"/>
                  </a:lnTo>
                  <a:lnTo>
                    <a:pt x="5522149" y="973296"/>
                  </a:lnTo>
                  <a:lnTo>
                    <a:pt x="5500476" y="930445"/>
                  </a:lnTo>
                  <a:lnTo>
                    <a:pt x="5478441" y="887894"/>
                  </a:lnTo>
                  <a:lnTo>
                    <a:pt x="5456046" y="845647"/>
                  </a:lnTo>
                  <a:lnTo>
                    <a:pt x="5433295" y="803706"/>
                  </a:lnTo>
                  <a:lnTo>
                    <a:pt x="5410188" y="762074"/>
                  </a:lnTo>
                  <a:lnTo>
                    <a:pt x="5386730" y="720756"/>
                  </a:lnTo>
                  <a:lnTo>
                    <a:pt x="5362922" y="679753"/>
                  </a:lnTo>
                  <a:lnTo>
                    <a:pt x="5338768" y="639068"/>
                  </a:lnTo>
                  <a:lnTo>
                    <a:pt x="5314270" y="598706"/>
                  </a:lnTo>
                  <a:lnTo>
                    <a:pt x="5289430" y="558669"/>
                  </a:lnTo>
                  <a:lnTo>
                    <a:pt x="5264251" y="518961"/>
                  </a:lnTo>
                  <a:lnTo>
                    <a:pt x="5238736" y="479584"/>
                  </a:lnTo>
                  <a:lnTo>
                    <a:pt x="5212887" y="440542"/>
                  </a:lnTo>
                  <a:lnTo>
                    <a:pt x="5186707" y="401837"/>
                  </a:lnTo>
                  <a:lnTo>
                    <a:pt x="5160199" y="363473"/>
                  </a:lnTo>
                  <a:lnTo>
                    <a:pt x="5133365" y="325454"/>
                  </a:lnTo>
                  <a:lnTo>
                    <a:pt x="5106207" y="287781"/>
                  </a:lnTo>
                  <a:lnTo>
                    <a:pt x="5078729" y="250459"/>
                  </a:lnTo>
                  <a:lnTo>
                    <a:pt x="5050932" y="213491"/>
                  </a:lnTo>
                  <a:lnTo>
                    <a:pt x="5022820" y="176879"/>
                  </a:lnTo>
                  <a:lnTo>
                    <a:pt x="4994395" y="140627"/>
                  </a:lnTo>
                  <a:lnTo>
                    <a:pt x="4965660" y="104738"/>
                  </a:lnTo>
                  <a:lnTo>
                    <a:pt x="4936617" y="69215"/>
                  </a:lnTo>
                  <a:lnTo>
                    <a:pt x="48736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1152525"/>
              <a:ext cx="123825" cy="657225"/>
            </a:xfrm>
            <a:custGeom>
              <a:avLst/>
              <a:gdLst/>
              <a:ahLst/>
              <a:cxnLst/>
              <a:rect l="l" t="t" r="r" b="b"/>
              <a:pathLst>
                <a:path w="123825" h="657225">
                  <a:moveTo>
                    <a:pt x="123825" y="0"/>
                  </a:moveTo>
                  <a:lnTo>
                    <a:pt x="0" y="0"/>
                  </a:lnTo>
                  <a:lnTo>
                    <a:pt x="0" y="657225"/>
                  </a:lnTo>
                  <a:lnTo>
                    <a:pt x="123825" y="657225"/>
                  </a:lnTo>
                  <a:lnTo>
                    <a:pt x="123825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7675" y="2190750"/>
              <a:ext cx="4895850" cy="19050"/>
            </a:xfrm>
            <a:custGeom>
              <a:avLst/>
              <a:gdLst/>
              <a:ahLst/>
              <a:cxnLst/>
              <a:rect l="l" t="t" r="r" b="b"/>
              <a:pathLst>
                <a:path w="4895850" h="19050">
                  <a:moveTo>
                    <a:pt x="48958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895850" y="19050"/>
                  </a:lnTo>
                  <a:lnTo>
                    <a:pt x="48958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7675" y="2190750"/>
              <a:ext cx="4895850" cy="19050"/>
            </a:xfrm>
            <a:custGeom>
              <a:avLst/>
              <a:gdLst/>
              <a:ahLst/>
              <a:cxnLst/>
              <a:rect l="l" t="t" r="r" b="b"/>
              <a:pathLst>
                <a:path w="4895850" h="19050">
                  <a:moveTo>
                    <a:pt x="4895850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4895850" y="19050"/>
                  </a:lnTo>
                  <a:lnTo>
                    <a:pt x="489585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27367" y="2501582"/>
            <a:ext cx="4572000" cy="29292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5080" indent="-228600">
              <a:lnSpc>
                <a:spcPct val="89700"/>
              </a:lnSpc>
              <a:spcBef>
                <a:spcPts val="375"/>
              </a:spcBef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Carlito"/>
                <a:cs typeface="Carlito"/>
              </a:rPr>
              <a:t>Центральні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фігури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скандинавськіх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міфів </a:t>
            </a:r>
            <a:r>
              <a:rPr sz="2000" dirty="0">
                <a:latin typeface="Carlito"/>
                <a:cs typeface="Carlito"/>
              </a:rPr>
              <a:t>є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spc="-40" dirty="0">
                <a:latin typeface="Carlito"/>
                <a:cs typeface="Carlito"/>
              </a:rPr>
              <a:t>Удін,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Тур,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Бальдер,</a:t>
            </a:r>
            <a:r>
              <a:rPr sz="2000" spc="-1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Хеймдалл,</a:t>
            </a:r>
            <a:r>
              <a:rPr sz="2000" spc="-7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Фрой, </a:t>
            </a:r>
            <a:r>
              <a:rPr sz="2000" dirty="0">
                <a:latin typeface="Carlito"/>
                <a:cs typeface="Carlito"/>
              </a:rPr>
              <a:t>Фройя,</a:t>
            </a:r>
            <a:r>
              <a:rPr sz="2000" spc="-1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Нйурд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Луке.</a:t>
            </a:r>
            <a:r>
              <a:rPr sz="2000" spc="-1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Ми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також </a:t>
            </a:r>
            <a:r>
              <a:rPr sz="2000" dirty="0">
                <a:latin typeface="Carlito"/>
                <a:cs typeface="Carlito"/>
              </a:rPr>
              <a:t>можемо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зустріти</a:t>
            </a:r>
            <a:r>
              <a:rPr sz="2000" spc="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таких</a:t>
            </a:r>
            <a:r>
              <a:rPr sz="2000" spc="-13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створінь</a:t>
            </a:r>
            <a:endParaRPr sz="2000">
              <a:latin typeface="Carlito"/>
              <a:cs typeface="Carlito"/>
            </a:endParaRPr>
          </a:p>
          <a:p>
            <a:pPr marL="241300" marR="76200">
              <a:lnSpc>
                <a:spcPts val="2180"/>
              </a:lnSpc>
              <a:spcBef>
                <a:spcPts val="35"/>
              </a:spcBef>
            </a:pPr>
            <a:r>
              <a:rPr sz="2000" dirty="0">
                <a:latin typeface="Carlito"/>
                <a:cs typeface="Carlito"/>
              </a:rPr>
              <a:t>як</a:t>
            </a:r>
            <a:r>
              <a:rPr sz="2000" spc="-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ельфи,</a:t>
            </a:r>
            <a:r>
              <a:rPr sz="2000" spc="-1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гноми,</a:t>
            </a:r>
            <a:r>
              <a:rPr sz="2000" spc="-6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гірські</a:t>
            </a:r>
            <a:r>
              <a:rPr sz="2000" spc="-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свині,</a:t>
            </a:r>
            <a:r>
              <a:rPr sz="2000" spc="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троллі</a:t>
            </a:r>
            <a:r>
              <a:rPr sz="2000" spc="-95" dirty="0">
                <a:latin typeface="Carlito"/>
                <a:cs typeface="Carlito"/>
              </a:rPr>
              <a:t> </a:t>
            </a:r>
            <a:r>
              <a:rPr sz="2000" spc="-25" dirty="0">
                <a:latin typeface="Carlito"/>
                <a:cs typeface="Carlito"/>
              </a:rPr>
              <a:t>та </a:t>
            </a:r>
            <a:r>
              <a:rPr sz="2000" dirty="0">
                <a:latin typeface="Carlito"/>
                <a:cs typeface="Carlito"/>
              </a:rPr>
              <a:t>йоти,</a:t>
            </a:r>
            <a:r>
              <a:rPr sz="2000" spc="-1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богині</a:t>
            </a:r>
            <a:r>
              <a:rPr sz="2000" spc="6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Хел,</a:t>
            </a:r>
            <a:r>
              <a:rPr sz="2000" spc="-6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вовк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Fenrisulven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2140"/>
              </a:lnSpc>
            </a:pPr>
            <a:r>
              <a:rPr sz="2000" dirty="0">
                <a:latin typeface="Carlito"/>
                <a:cs typeface="Carlito"/>
              </a:rPr>
              <a:t>та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хробак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Midgardsormen.</a:t>
            </a:r>
            <a:endParaRPr sz="2000">
              <a:latin typeface="Carlito"/>
              <a:cs typeface="Carlito"/>
            </a:endParaRPr>
          </a:p>
          <a:p>
            <a:pPr marL="241300" marR="12700" indent="-228600">
              <a:lnSpc>
                <a:spcPct val="8920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У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часи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вікінгів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вірили</a:t>
            </a:r>
            <a:r>
              <a:rPr sz="2000" spc="-1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те,</a:t>
            </a:r>
            <a:r>
              <a:rPr sz="2000" spc="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що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загинувші </a:t>
            </a:r>
            <a:r>
              <a:rPr sz="2000" dirty="0">
                <a:latin typeface="Carlito"/>
                <a:cs typeface="Carlito"/>
              </a:rPr>
              <a:t>у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бою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потрапляли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у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Вальгаллу,</a:t>
            </a:r>
            <a:r>
              <a:rPr sz="2000" spc="-1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де</a:t>
            </a:r>
            <a:r>
              <a:rPr sz="2000" spc="-25" dirty="0">
                <a:latin typeface="Carlito"/>
                <a:cs typeface="Carlito"/>
              </a:rPr>
              <a:t> їх </a:t>
            </a:r>
            <a:r>
              <a:rPr sz="2000" dirty="0">
                <a:latin typeface="Carlito"/>
                <a:cs typeface="Carlito"/>
              </a:rPr>
              <a:t>приймав</a:t>
            </a:r>
            <a:r>
              <a:rPr sz="2000" spc="-8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Удін.</a:t>
            </a:r>
            <a:endParaRPr sz="2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455" y="1361122"/>
            <a:ext cx="1351280" cy="849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10" dirty="0"/>
              <a:t>Боги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455" y="2862262"/>
            <a:ext cx="3955415" cy="15690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0665" indent="-227965">
              <a:lnSpc>
                <a:spcPts val="2495"/>
              </a:lnSpc>
              <a:spcBef>
                <a:spcPts val="125"/>
              </a:spcBef>
              <a:buFont typeface="Arial"/>
              <a:buChar char="•"/>
              <a:tabLst>
                <a:tab pos="240665" algn="l"/>
              </a:tabLst>
            </a:pPr>
            <a:r>
              <a:rPr sz="2150" dirty="0">
                <a:latin typeface="Carlito"/>
                <a:cs typeface="Carlito"/>
              </a:rPr>
              <a:t>До</a:t>
            </a:r>
            <a:r>
              <a:rPr sz="2150" spc="6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скандинавських</a:t>
            </a:r>
            <a:endParaRPr sz="2150">
              <a:latin typeface="Carlito"/>
              <a:cs typeface="Carlito"/>
            </a:endParaRPr>
          </a:p>
          <a:p>
            <a:pPr marL="241300" marR="5080">
              <a:lnSpc>
                <a:spcPct val="92100"/>
              </a:lnSpc>
              <a:spcBef>
                <a:spcPts val="114"/>
              </a:spcBef>
            </a:pPr>
            <a:r>
              <a:rPr sz="2150" dirty="0">
                <a:latin typeface="Carlito"/>
                <a:cs typeface="Carlito"/>
              </a:rPr>
              <a:t>міфологічних</a:t>
            </a:r>
            <a:r>
              <a:rPr sz="2150" spc="14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богів</a:t>
            </a:r>
            <a:r>
              <a:rPr sz="2150" spc="10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відносяться Удін,</a:t>
            </a:r>
            <a:r>
              <a:rPr sz="2150" spc="-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Тур,</a:t>
            </a:r>
            <a:r>
              <a:rPr sz="2150" spc="12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Бальдер,</a:t>
            </a:r>
            <a:r>
              <a:rPr sz="2150" spc="-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Відар,</a:t>
            </a:r>
            <a:r>
              <a:rPr sz="2150" spc="5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Воле, </a:t>
            </a:r>
            <a:r>
              <a:rPr sz="2150" dirty="0">
                <a:latin typeface="Carlito"/>
                <a:cs typeface="Carlito"/>
              </a:rPr>
              <a:t>Браґе,</a:t>
            </a:r>
            <a:r>
              <a:rPr sz="2150" spc="10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Хеймдалл,</a:t>
            </a:r>
            <a:r>
              <a:rPr sz="2150" spc="12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Ті,</a:t>
            </a:r>
            <a:r>
              <a:rPr sz="2150" spc="4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Нйурд, </a:t>
            </a:r>
            <a:r>
              <a:rPr sz="2150" dirty="0">
                <a:latin typeface="Carlito"/>
                <a:cs typeface="Carlito"/>
              </a:rPr>
              <a:t>Фрой,</a:t>
            </a:r>
            <a:r>
              <a:rPr sz="2150" spc="6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Улль</a:t>
            </a:r>
            <a:r>
              <a:rPr sz="2150" spc="3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та</a:t>
            </a:r>
            <a:r>
              <a:rPr sz="2150" spc="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Фурсете.</a:t>
            </a:r>
            <a:endParaRPr sz="215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5001" y="0"/>
            <a:ext cx="6876998" cy="68579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3125" y="855281"/>
            <a:ext cx="5591810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165" dirty="0"/>
              <a:t>Археологічні</a:t>
            </a:r>
            <a:r>
              <a:rPr sz="4800" spc="-60" dirty="0"/>
              <a:t> </a:t>
            </a:r>
            <a:r>
              <a:rPr sz="4800" spc="-30" dirty="0"/>
              <a:t>знахідки</a:t>
            </a:r>
            <a:endParaRPr sz="4800"/>
          </a:p>
        </p:txBody>
      </p:sp>
      <p:grpSp>
        <p:nvGrpSpPr>
          <p:cNvPr id="3" name="object 3"/>
          <p:cNvGrpSpPr/>
          <p:nvPr/>
        </p:nvGrpSpPr>
        <p:grpSpPr>
          <a:xfrm>
            <a:off x="0" y="2000250"/>
            <a:ext cx="11530330" cy="4739005"/>
            <a:chOff x="0" y="2000250"/>
            <a:chExt cx="11530330" cy="4739005"/>
          </a:xfrm>
        </p:grpSpPr>
        <p:sp>
          <p:nvSpPr>
            <p:cNvPr id="4" name="object 4"/>
            <p:cNvSpPr/>
            <p:nvPr/>
          </p:nvSpPr>
          <p:spPr>
            <a:xfrm>
              <a:off x="0" y="2000250"/>
              <a:ext cx="11458575" cy="781050"/>
            </a:xfrm>
            <a:custGeom>
              <a:avLst/>
              <a:gdLst/>
              <a:ahLst/>
              <a:cxnLst/>
              <a:rect l="l" t="t" r="r" b="b"/>
              <a:pathLst>
                <a:path w="11458575" h="781050">
                  <a:moveTo>
                    <a:pt x="11458575" y="0"/>
                  </a:moveTo>
                  <a:lnTo>
                    <a:pt x="0" y="0"/>
                  </a:lnTo>
                  <a:lnTo>
                    <a:pt x="0" y="781050"/>
                  </a:lnTo>
                  <a:lnTo>
                    <a:pt x="11458575" y="781050"/>
                  </a:lnTo>
                  <a:lnTo>
                    <a:pt x="1145857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171636"/>
              <a:ext cx="11530076" cy="456730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2200275"/>
              <a:ext cx="11382375" cy="4267200"/>
            </a:xfrm>
            <a:custGeom>
              <a:avLst/>
              <a:gdLst/>
              <a:ahLst/>
              <a:cxnLst/>
              <a:rect l="l" t="t" r="r" b="b"/>
              <a:pathLst>
                <a:path w="11382375" h="4267200">
                  <a:moveTo>
                    <a:pt x="11382375" y="0"/>
                  </a:moveTo>
                  <a:lnTo>
                    <a:pt x="0" y="0"/>
                  </a:lnTo>
                  <a:lnTo>
                    <a:pt x="0" y="4267200"/>
                  </a:lnTo>
                  <a:lnTo>
                    <a:pt x="11382375" y="4267200"/>
                  </a:lnTo>
                  <a:lnTo>
                    <a:pt x="11382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34657" y="2558097"/>
            <a:ext cx="4808855" cy="37725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ts val="1590"/>
              </a:lnSpc>
              <a:spcBef>
                <a:spcPts val="12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rlito"/>
                <a:cs typeface="Carlito"/>
              </a:rPr>
              <a:t>Про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релігіонзні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події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можна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дізнатися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аж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35" dirty="0">
                <a:latin typeface="Carlito"/>
                <a:cs typeface="Carlito"/>
              </a:rPr>
              <a:t>із</a:t>
            </a:r>
            <a:endParaRPr sz="1400">
              <a:latin typeface="Carlito"/>
              <a:cs typeface="Carlito"/>
            </a:endParaRPr>
          </a:p>
          <a:p>
            <a:pPr marL="241300" marR="117475">
              <a:lnSpc>
                <a:spcPct val="91600"/>
              </a:lnSpc>
              <a:spcBef>
                <a:spcPts val="55"/>
              </a:spcBef>
            </a:pPr>
            <a:r>
              <a:rPr sz="1400" dirty="0">
                <a:latin typeface="Carlito"/>
                <a:cs typeface="Carlito"/>
              </a:rPr>
              <a:t>середньовічних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реліквій: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чашоподібні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углиблення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в </a:t>
            </a:r>
            <a:r>
              <a:rPr sz="1400" dirty="0">
                <a:latin typeface="Carlito"/>
                <a:cs typeface="Carlito"/>
              </a:rPr>
              <a:t>каменях вказують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на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ритуал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жертвоприношення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тим,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кого </a:t>
            </a:r>
            <a:r>
              <a:rPr sz="1400" dirty="0">
                <a:latin typeface="Carlito"/>
                <a:cs typeface="Carlito"/>
              </a:rPr>
              <a:t>там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поховали.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Знахідки,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які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не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знаходилися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</a:t>
            </a:r>
            <a:r>
              <a:rPr sz="1400" spc="-10" dirty="0">
                <a:latin typeface="Carlito"/>
                <a:cs typeface="Carlito"/>
              </a:rPr>
              <a:t> самих</a:t>
            </a:r>
            <a:endParaRPr sz="1400">
              <a:latin typeface="Carlito"/>
              <a:cs typeface="Carlito"/>
            </a:endParaRPr>
          </a:p>
          <a:p>
            <a:pPr marL="241300" marR="364490">
              <a:lnSpc>
                <a:spcPts val="1500"/>
              </a:lnSpc>
              <a:spcBef>
                <a:spcPts val="20"/>
              </a:spcBef>
            </a:pPr>
            <a:r>
              <a:rPr sz="1400" dirty="0">
                <a:latin typeface="Carlito"/>
                <a:cs typeface="Carlito"/>
              </a:rPr>
              <a:t>могилах,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були</a:t>
            </a:r>
            <a:r>
              <a:rPr sz="1400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розташовані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таким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чином,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що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бушо </a:t>
            </a:r>
            <a:r>
              <a:rPr sz="1400" dirty="0">
                <a:latin typeface="Carlito"/>
                <a:cs typeface="Carlito"/>
              </a:rPr>
              <a:t>зрозуміло,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що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їх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приносили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жертву.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Вписане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колесо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з</a:t>
            </a:r>
            <a:endParaRPr sz="1400">
              <a:latin typeface="Carlito"/>
              <a:cs typeface="Carlito"/>
            </a:endParaRPr>
          </a:p>
          <a:p>
            <a:pPr marL="241300" marR="176530">
              <a:lnSpc>
                <a:spcPts val="1500"/>
              </a:lnSpc>
              <a:spcBef>
                <a:spcPts val="5"/>
              </a:spcBef>
            </a:pPr>
            <a:r>
              <a:rPr sz="1400" dirty="0">
                <a:latin typeface="Carlito"/>
                <a:cs typeface="Carlito"/>
              </a:rPr>
              <a:t>чотирма спицями</a:t>
            </a:r>
            <a:r>
              <a:rPr sz="1400" spc="-10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є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символом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сонця,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що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є</a:t>
            </a:r>
            <a:r>
              <a:rPr sz="1400" spc="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також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доказом </a:t>
            </a:r>
            <a:r>
              <a:rPr sz="1400" dirty="0">
                <a:latin typeface="Carlito"/>
                <a:cs typeface="Carlito"/>
              </a:rPr>
              <a:t>того,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що</a:t>
            </a:r>
            <a:r>
              <a:rPr sz="1400" spc="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сонцю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поклонялися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ще</a:t>
            </a:r>
            <a:r>
              <a:rPr sz="1400" spc="-1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бронзової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доби.</a:t>
            </a:r>
            <a:endParaRPr sz="1400">
              <a:latin typeface="Carlito"/>
              <a:cs typeface="Carlito"/>
            </a:endParaRPr>
          </a:p>
          <a:p>
            <a:pPr marL="241300" marR="136525" indent="-229235">
              <a:lnSpc>
                <a:spcPts val="150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rlito"/>
                <a:cs typeface="Carlito"/>
              </a:rPr>
              <a:t>Знайдені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зображення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маленьких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сокир,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говорить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нам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про </a:t>
            </a:r>
            <a:r>
              <a:rPr sz="1400" dirty="0">
                <a:latin typeface="Carlito"/>
                <a:cs typeface="Carlito"/>
              </a:rPr>
              <a:t>те,</a:t>
            </a:r>
            <a:r>
              <a:rPr sz="1400" spc="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що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блискавку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вважали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за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"сокиру",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яка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протистоїть </a:t>
            </a:r>
            <a:r>
              <a:rPr sz="1400" dirty="0">
                <a:latin typeface="Carlito"/>
                <a:cs typeface="Carlito"/>
              </a:rPr>
              <a:t>темним</a:t>
            </a:r>
            <a:r>
              <a:rPr sz="1400" spc="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силам.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Символи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блискавки,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сокири,</a:t>
            </a:r>
            <a:endParaRPr sz="1400">
              <a:latin typeface="Carlito"/>
              <a:cs typeface="Carlito"/>
            </a:endParaRPr>
          </a:p>
          <a:p>
            <a:pPr marL="241300" algn="just">
              <a:lnSpc>
                <a:spcPts val="1400"/>
              </a:lnSpc>
            </a:pPr>
            <a:r>
              <a:rPr sz="1400" spc="-10" dirty="0">
                <a:latin typeface="Carlito"/>
                <a:cs typeface="Carlito"/>
              </a:rPr>
              <a:t>найчастіше </a:t>
            </a:r>
            <a:r>
              <a:rPr sz="1400" dirty="0">
                <a:latin typeface="Carlito"/>
                <a:cs typeface="Carlito"/>
              </a:rPr>
              <a:t>зображали</a:t>
            </a:r>
            <a:r>
              <a:rPr sz="1400" spc="-8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парами.</a:t>
            </a:r>
            <a:r>
              <a:rPr sz="1400" spc="40" dirty="0">
                <a:latin typeface="Carlito"/>
                <a:cs typeface="Carlito"/>
              </a:rPr>
              <a:t> </a:t>
            </a:r>
            <a:r>
              <a:rPr sz="1400" b="1" dirty="0">
                <a:latin typeface="Carlito"/>
                <a:cs typeface="Carlito"/>
              </a:rPr>
              <a:t>Trundholmsvognen</a:t>
            </a:r>
            <a:r>
              <a:rPr sz="1400" dirty="0">
                <a:latin typeface="Carlito"/>
                <a:cs typeface="Carlito"/>
              </a:rPr>
              <a:t>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57-</a:t>
            </a:r>
            <a:endParaRPr sz="1400">
              <a:latin typeface="Carlito"/>
              <a:cs typeface="Carlito"/>
            </a:endParaRPr>
          </a:p>
          <a:p>
            <a:pPr marL="241300" marR="5080" algn="just">
              <a:lnSpc>
                <a:spcPct val="91600"/>
              </a:lnSpc>
              <a:spcBef>
                <a:spcPts val="50"/>
              </a:spcBef>
            </a:pPr>
            <a:r>
              <a:rPr sz="1400" dirty="0">
                <a:latin typeface="Carlito"/>
                <a:cs typeface="Carlito"/>
              </a:rPr>
              <a:t>сантиметрова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модель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</a:t>
            </a:r>
            <a:r>
              <a:rPr sz="1400" spc="2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бронзи,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що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датується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1500-1300</a:t>
            </a:r>
            <a:r>
              <a:rPr sz="1400" spc="-25" dirty="0">
                <a:latin typeface="Carlito"/>
                <a:cs typeface="Carlito"/>
              </a:rPr>
              <a:t> рр. </a:t>
            </a:r>
            <a:r>
              <a:rPr sz="1400" dirty="0">
                <a:latin typeface="Carlito"/>
                <a:cs typeface="Carlito"/>
              </a:rPr>
              <a:t>до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н.е.,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має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на</a:t>
            </a:r>
            <a:r>
              <a:rPr sz="1400" spc="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собі</a:t>
            </a:r>
            <a:r>
              <a:rPr sz="1400" spc="-2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позолочену</a:t>
            </a:r>
            <a:r>
              <a:rPr sz="1400" spc="-3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деталь,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spc="-20" dirty="0">
                <a:latin typeface="Carlito"/>
                <a:cs typeface="Carlito"/>
              </a:rPr>
              <a:t>що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зображає</a:t>
            </a:r>
            <a:r>
              <a:rPr sz="1400" spc="-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сонце, </a:t>
            </a:r>
            <a:r>
              <a:rPr sz="1400" dirty="0">
                <a:latin typeface="Carlito"/>
                <a:cs typeface="Carlito"/>
              </a:rPr>
              <a:t>яке</a:t>
            </a:r>
            <a:r>
              <a:rPr sz="1400" spc="-4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везе</a:t>
            </a:r>
            <a:r>
              <a:rPr sz="1400" spc="-5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за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собою</a:t>
            </a:r>
            <a:r>
              <a:rPr sz="1400" spc="20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кінь.</a:t>
            </a:r>
            <a:endParaRPr sz="1400">
              <a:latin typeface="Carlito"/>
              <a:cs typeface="Carlito"/>
            </a:endParaRPr>
          </a:p>
          <a:p>
            <a:pPr marL="241300" indent="-228600">
              <a:lnSpc>
                <a:spcPts val="1590"/>
              </a:lnSpc>
              <a:spcBef>
                <a:spcPts val="800"/>
              </a:spcBef>
              <a:buFont typeface="Arial"/>
              <a:buChar char="•"/>
              <a:tabLst>
                <a:tab pos="241300" algn="l"/>
              </a:tabLst>
            </a:pPr>
            <a:r>
              <a:rPr sz="1400" dirty="0">
                <a:latin typeface="Carlito"/>
                <a:cs typeface="Carlito"/>
              </a:rPr>
              <a:t>Прототипом</a:t>
            </a:r>
            <a:r>
              <a:rPr sz="1400" spc="-7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цієї</a:t>
            </a:r>
            <a:r>
              <a:rPr sz="1400" spc="4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моделі,</a:t>
            </a:r>
            <a:r>
              <a:rPr sz="1400" spc="-6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скоріш</a:t>
            </a:r>
            <a:r>
              <a:rPr sz="1400" spc="-7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за</a:t>
            </a:r>
            <a:r>
              <a:rPr sz="1400" spc="-1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все</a:t>
            </a:r>
            <a:r>
              <a:rPr sz="1400" spc="-45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була</a:t>
            </a:r>
            <a:r>
              <a:rPr sz="1400" spc="-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колісниця</a:t>
            </a:r>
            <a:r>
              <a:rPr sz="1400" spc="-80" dirty="0">
                <a:latin typeface="Carlito"/>
                <a:cs typeface="Carlito"/>
              </a:rPr>
              <a:t> </a:t>
            </a:r>
            <a:r>
              <a:rPr sz="1400" spc="-50" dirty="0">
                <a:latin typeface="Carlito"/>
                <a:cs typeface="Carlito"/>
              </a:rPr>
              <a:t>в</a:t>
            </a:r>
            <a:endParaRPr sz="1400">
              <a:latin typeface="Carlito"/>
              <a:cs typeface="Carlito"/>
            </a:endParaRPr>
          </a:p>
          <a:p>
            <a:pPr marL="241300" marR="775335">
              <a:lnSpc>
                <a:spcPts val="1580"/>
              </a:lnSpc>
              <a:spcBef>
                <a:spcPts val="45"/>
              </a:spcBef>
            </a:pPr>
            <a:r>
              <a:rPr sz="1400" dirty="0">
                <a:latin typeface="Carlito"/>
                <a:cs typeface="Carlito"/>
              </a:rPr>
              <a:t>натуральну</a:t>
            </a:r>
            <a:r>
              <a:rPr sz="1400" spc="-1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величину,</a:t>
            </a:r>
            <a:r>
              <a:rPr sz="1400" spc="-3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яка</a:t>
            </a:r>
            <a:r>
              <a:rPr sz="1400" spc="-60" dirty="0">
                <a:latin typeface="Carlito"/>
                <a:cs typeface="Carlito"/>
              </a:rPr>
              <a:t> </a:t>
            </a:r>
            <a:r>
              <a:rPr sz="1400" dirty="0">
                <a:latin typeface="Carlito"/>
                <a:cs typeface="Carlito"/>
              </a:rPr>
              <a:t>використовувалася</a:t>
            </a:r>
            <a:r>
              <a:rPr sz="1400" spc="-95" dirty="0">
                <a:latin typeface="Carlito"/>
                <a:cs typeface="Carlito"/>
              </a:rPr>
              <a:t> </a:t>
            </a:r>
            <a:r>
              <a:rPr sz="1400" spc="-25" dirty="0">
                <a:latin typeface="Carlito"/>
                <a:cs typeface="Carlito"/>
              </a:rPr>
              <a:t>для </a:t>
            </a:r>
            <a:r>
              <a:rPr sz="1400" dirty="0">
                <a:latin typeface="Carlito"/>
                <a:cs typeface="Carlito"/>
              </a:rPr>
              <a:t>поклоніння</a:t>
            </a:r>
            <a:r>
              <a:rPr sz="1400" spc="-55" dirty="0">
                <a:latin typeface="Carlito"/>
                <a:cs typeface="Carlito"/>
              </a:rPr>
              <a:t> </a:t>
            </a:r>
            <a:r>
              <a:rPr sz="1400" spc="-10" dirty="0">
                <a:latin typeface="Carlito"/>
                <a:cs typeface="Carlito"/>
              </a:rPr>
              <a:t>сонцю.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915025" y="2000250"/>
            <a:ext cx="5781675" cy="4200525"/>
            <a:chOff x="5915025" y="2000250"/>
            <a:chExt cx="5781675" cy="420052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5025" y="2486025"/>
              <a:ext cx="5143500" cy="37147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544300" y="2000250"/>
              <a:ext cx="152400" cy="781050"/>
            </a:xfrm>
            <a:custGeom>
              <a:avLst/>
              <a:gdLst/>
              <a:ahLst/>
              <a:cxnLst/>
              <a:rect l="l" t="t" r="r" b="b"/>
              <a:pathLst>
                <a:path w="152400" h="781050">
                  <a:moveTo>
                    <a:pt x="152400" y="0"/>
                  </a:moveTo>
                  <a:lnTo>
                    <a:pt x="0" y="0"/>
                  </a:lnTo>
                  <a:lnTo>
                    <a:pt x="0" y="781050"/>
                  </a:lnTo>
                  <a:lnTo>
                    <a:pt x="152400" y="78105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47996" y="2427287"/>
            <a:ext cx="6401435" cy="225171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41300" marR="213995" indent="-229235">
              <a:lnSpc>
                <a:spcPct val="90000"/>
              </a:lnSpc>
              <a:spcBef>
                <a:spcPts val="365"/>
              </a:spcBef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Carlito"/>
                <a:cs typeface="Carlito"/>
              </a:rPr>
              <a:t>Не</a:t>
            </a:r>
            <a:r>
              <a:rPr sz="2000" spc="-1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відомо,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чи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вважалися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боги</a:t>
            </a:r>
            <a:r>
              <a:rPr sz="2000" spc="-3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людськими</a:t>
            </a:r>
            <a:r>
              <a:rPr sz="2000" spc="-9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істотами. </a:t>
            </a:r>
            <a:r>
              <a:rPr sz="2000" dirty="0">
                <a:latin typeface="Carlito"/>
                <a:cs typeface="Carlito"/>
              </a:rPr>
              <a:t>Ймовірно,</a:t>
            </a:r>
            <a:r>
              <a:rPr sz="2000" spc="-4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що</a:t>
            </a:r>
            <a:r>
              <a:rPr sz="2000" spc="-4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сонце,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блискавки,</a:t>
            </a:r>
            <a:r>
              <a:rPr sz="2000" spc="-1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дерева,</a:t>
            </a:r>
            <a:r>
              <a:rPr sz="2000" spc="-13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каміння,</a:t>
            </a:r>
            <a:r>
              <a:rPr sz="2000" spc="-80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вода </a:t>
            </a:r>
            <a:r>
              <a:rPr sz="2000" dirty="0">
                <a:latin typeface="Carlito"/>
                <a:cs typeface="Carlito"/>
              </a:rPr>
              <a:t>та</a:t>
            </a:r>
            <a:r>
              <a:rPr sz="2000" spc="-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земля</a:t>
            </a:r>
            <a:r>
              <a:rPr sz="2000" spc="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вважалися</a:t>
            </a:r>
            <a:r>
              <a:rPr sz="2000" spc="-1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живими.</a:t>
            </a:r>
            <a:r>
              <a:rPr sz="2000" spc="-1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Деякі</a:t>
            </a:r>
            <a:r>
              <a:rPr sz="2000" spc="-16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</a:t>
            </a:r>
            <a:r>
              <a:rPr sz="2000" spc="4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петрогліфів</a:t>
            </a:r>
            <a:r>
              <a:rPr sz="2000" spc="5" dirty="0">
                <a:latin typeface="Carlito"/>
                <a:cs typeface="Carlito"/>
              </a:rPr>
              <a:t> </a:t>
            </a:r>
            <a:r>
              <a:rPr sz="2000" spc="-25" dirty="0">
                <a:latin typeface="Carlito"/>
                <a:cs typeface="Carlito"/>
              </a:rPr>
              <a:t>та </a:t>
            </a:r>
            <a:r>
              <a:rPr sz="2000" dirty="0">
                <a:latin typeface="Carlito"/>
                <a:cs typeface="Carlito"/>
              </a:rPr>
              <a:t>бронзових</a:t>
            </a:r>
            <a:r>
              <a:rPr sz="2000" spc="-7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картин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вказують</a:t>
            </a:r>
            <a:r>
              <a:rPr sz="2000" spc="-6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на</a:t>
            </a:r>
            <a:r>
              <a:rPr sz="2000" spc="-2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те, що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людські</a:t>
            </a:r>
            <a:r>
              <a:rPr sz="2000" spc="-95" dirty="0">
                <a:latin typeface="Carlito"/>
                <a:cs typeface="Carlito"/>
              </a:rPr>
              <a:t> </a:t>
            </a:r>
            <a:r>
              <a:rPr sz="2000" spc="-20" dirty="0">
                <a:latin typeface="Carlito"/>
                <a:cs typeface="Carlito"/>
              </a:rPr>
              <a:t>боги </a:t>
            </a:r>
            <a:r>
              <a:rPr sz="2000" spc="-10" dirty="0">
                <a:latin typeface="Carlito"/>
                <a:cs typeface="Carlito"/>
              </a:rPr>
              <a:t>існували</a:t>
            </a:r>
            <a:r>
              <a:rPr sz="2000" spc="-7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вже</a:t>
            </a:r>
            <a:r>
              <a:rPr sz="2000" spc="-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у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бронзову</a:t>
            </a:r>
            <a:r>
              <a:rPr sz="2000" spc="-3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добу,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якщо</a:t>
            </a:r>
            <a:r>
              <a:rPr sz="2000" spc="-16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не</a:t>
            </a:r>
            <a:r>
              <a:rPr sz="2000" spc="1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раніше.</a:t>
            </a:r>
            <a:endParaRPr sz="2000">
              <a:latin typeface="Carlito"/>
              <a:cs typeface="Carlito"/>
            </a:endParaRPr>
          </a:p>
          <a:p>
            <a:pPr marL="241300" marR="1459865">
              <a:lnSpc>
                <a:spcPts val="2180"/>
              </a:lnSpc>
              <a:spcBef>
                <a:spcPts val="35"/>
              </a:spcBef>
            </a:pPr>
            <a:r>
              <a:rPr sz="2000" dirty="0">
                <a:latin typeface="Carlito"/>
                <a:cs typeface="Carlito"/>
              </a:rPr>
              <a:t>Окрім</a:t>
            </a:r>
            <a:r>
              <a:rPr sz="2000" spc="-8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інших</a:t>
            </a:r>
            <a:r>
              <a:rPr sz="2000" spc="-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речей,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що</a:t>
            </a:r>
            <a:r>
              <a:rPr sz="2000" spc="-5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були</a:t>
            </a:r>
            <a:r>
              <a:rPr sz="2000" spc="-2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використані</a:t>
            </a:r>
            <a:r>
              <a:rPr sz="2000" spc="-155" dirty="0">
                <a:latin typeface="Carlito"/>
                <a:cs typeface="Carlito"/>
              </a:rPr>
              <a:t> </a:t>
            </a:r>
            <a:r>
              <a:rPr sz="2000" spc="-50" dirty="0">
                <a:latin typeface="Carlito"/>
                <a:cs typeface="Carlito"/>
              </a:rPr>
              <a:t>у </a:t>
            </a:r>
            <a:r>
              <a:rPr sz="2000" spc="-10" dirty="0">
                <a:latin typeface="Carlito"/>
                <a:cs typeface="Carlito"/>
              </a:rPr>
              <a:t>жертвоприношеннях,</a:t>
            </a:r>
            <a:r>
              <a:rPr sz="2000" spc="-114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було</a:t>
            </a:r>
            <a:r>
              <a:rPr sz="2000" spc="1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також</a:t>
            </a:r>
            <a:r>
              <a:rPr sz="2000" spc="-10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знайдено</a:t>
            </a:r>
            <a:endParaRPr sz="2000">
              <a:latin typeface="Carlito"/>
              <a:cs typeface="Carlito"/>
            </a:endParaRPr>
          </a:p>
          <a:p>
            <a:pPr marL="241300">
              <a:lnSpc>
                <a:spcPts val="2065"/>
              </a:lnSpc>
            </a:pPr>
            <a:r>
              <a:rPr sz="2000" dirty="0">
                <a:latin typeface="Carlito"/>
                <a:cs typeface="Carlito"/>
              </a:rPr>
              <a:t>велику</a:t>
            </a:r>
            <a:r>
              <a:rPr sz="2000" spc="-15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кількість</a:t>
            </a:r>
            <a:r>
              <a:rPr sz="2000" spc="-10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маленьких</a:t>
            </a:r>
            <a:r>
              <a:rPr sz="2000" spc="-125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золотих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човнів.</a:t>
            </a:r>
            <a:r>
              <a:rPr sz="2000" spc="-50" dirty="0">
                <a:latin typeface="Carlito"/>
                <a:cs typeface="Carlito"/>
              </a:rPr>
              <a:t> </a:t>
            </a:r>
            <a:r>
              <a:rPr sz="2000" dirty="0">
                <a:latin typeface="Carlito"/>
                <a:cs typeface="Carlito"/>
              </a:rPr>
              <a:t>Навіть</a:t>
            </a:r>
            <a:r>
              <a:rPr sz="2000" spc="-40" dirty="0">
                <a:latin typeface="Carlito"/>
                <a:cs typeface="Carlito"/>
              </a:rPr>
              <a:t> </a:t>
            </a:r>
            <a:r>
              <a:rPr sz="2000" spc="-10" dirty="0">
                <a:latin typeface="Carlito"/>
                <a:cs typeface="Carlito"/>
              </a:rPr>
              <a:t>посуд.</a:t>
            </a:r>
            <a:endParaRPr sz="2000">
              <a:latin typeface="Carlito"/>
              <a:cs typeface="Carlito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38674" cy="685799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076825" y="2114550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59" y="0"/>
                </a:lnTo>
              </a:path>
            </a:pathLst>
          </a:custGeom>
          <a:ln w="19050">
            <a:solidFill>
              <a:srgbClr val="FFBE7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9455" y="1416113"/>
            <a:ext cx="3662045" cy="7924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000" spc="-120" dirty="0"/>
              <a:t>Християнство</a:t>
            </a:r>
            <a:endParaRPr sz="5000"/>
          </a:p>
        </p:txBody>
      </p:sp>
      <p:grpSp>
        <p:nvGrpSpPr>
          <p:cNvPr id="3" name="object 3"/>
          <p:cNvGrpSpPr/>
          <p:nvPr/>
        </p:nvGrpSpPr>
        <p:grpSpPr>
          <a:xfrm>
            <a:off x="620712" y="2561067"/>
            <a:ext cx="3521710" cy="92710"/>
            <a:chOff x="620712" y="2561067"/>
            <a:chExt cx="3521710" cy="92710"/>
          </a:xfrm>
        </p:grpSpPr>
        <p:sp>
          <p:nvSpPr>
            <p:cNvPr id="4" name="object 4"/>
            <p:cNvSpPr/>
            <p:nvPr/>
          </p:nvSpPr>
          <p:spPr>
            <a:xfrm>
              <a:off x="642239" y="2585339"/>
              <a:ext cx="3477895" cy="44450"/>
            </a:xfrm>
            <a:custGeom>
              <a:avLst/>
              <a:gdLst/>
              <a:ahLst/>
              <a:cxnLst/>
              <a:rect l="l" t="t" r="r" b="b"/>
              <a:pathLst>
                <a:path w="3477895" h="44450">
                  <a:moveTo>
                    <a:pt x="279676" y="0"/>
                  </a:moveTo>
                  <a:lnTo>
                    <a:pt x="233216" y="85"/>
                  </a:lnTo>
                  <a:lnTo>
                    <a:pt x="187827" y="776"/>
                  </a:lnTo>
                  <a:lnTo>
                    <a:pt x="142694" y="2107"/>
                  </a:lnTo>
                  <a:lnTo>
                    <a:pt x="97005" y="4113"/>
                  </a:lnTo>
                  <a:lnTo>
                    <a:pt x="49944" y="6828"/>
                  </a:lnTo>
                  <a:lnTo>
                    <a:pt x="698" y="10286"/>
                  </a:lnTo>
                  <a:lnTo>
                    <a:pt x="0" y="14096"/>
                  </a:lnTo>
                  <a:lnTo>
                    <a:pt x="889" y="25145"/>
                  </a:lnTo>
                  <a:lnTo>
                    <a:pt x="698" y="29336"/>
                  </a:lnTo>
                  <a:lnTo>
                    <a:pt x="112834" y="31483"/>
                  </a:lnTo>
                  <a:lnTo>
                    <a:pt x="222680" y="32680"/>
                  </a:lnTo>
                  <a:lnTo>
                    <a:pt x="330042" y="33069"/>
                  </a:lnTo>
                  <a:lnTo>
                    <a:pt x="434724" y="32789"/>
                  </a:lnTo>
                  <a:lnTo>
                    <a:pt x="586301" y="31421"/>
                  </a:lnTo>
                  <a:lnTo>
                    <a:pt x="774587" y="28491"/>
                  </a:lnTo>
                  <a:lnTo>
                    <a:pt x="953849" y="24059"/>
                  </a:lnTo>
                  <a:lnTo>
                    <a:pt x="1048490" y="22161"/>
                  </a:lnTo>
                  <a:lnTo>
                    <a:pt x="1097723" y="21529"/>
                  </a:lnTo>
                  <a:lnTo>
                    <a:pt x="1148483" y="21198"/>
                  </a:lnTo>
                  <a:lnTo>
                    <a:pt x="1200959" y="21237"/>
                  </a:lnTo>
                  <a:lnTo>
                    <a:pt x="1255339" y="21712"/>
                  </a:lnTo>
                  <a:lnTo>
                    <a:pt x="1311812" y="22692"/>
                  </a:lnTo>
                  <a:lnTo>
                    <a:pt x="1370567" y="24244"/>
                  </a:lnTo>
                  <a:lnTo>
                    <a:pt x="1431793" y="26436"/>
                  </a:lnTo>
                  <a:lnTo>
                    <a:pt x="1495679" y="29336"/>
                  </a:lnTo>
                  <a:lnTo>
                    <a:pt x="1568684" y="32040"/>
                  </a:lnTo>
                  <a:lnTo>
                    <a:pt x="1637201" y="32900"/>
                  </a:lnTo>
                  <a:lnTo>
                    <a:pt x="1701446" y="32297"/>
                  </a:lnTo>
                  <a:lnTo>
                    <a:pt x="1761633" y="30610"/>
                  </a:lnTo>
                  <a:lnTo>
                    <a:pt x="1817978" y="28220"/>
                  </a:lnTo>
                  <a:lnTo>
                    <a:pt x="1919999" y="22847"/>
                  </a:lnTo>
                  <a:lnTo>
                    <a:pt x="1966106" y="20624"/>
                  </a:lnTo>
                  <a:lnTo>
                    <a:pt x="2009231" y="19217"/>
                  </a:lnTo>
                  <a:lnTo>
                    <a:pt x="2049588" y="19004"/>
                  </a:lnTo>
                  <a:lnTo>
                    <a:pt x="2087393" y="20367"/>
                  </a:lnTo>
                  <a:lnTo>
                    <a:pt x="2122860" y="23684"/>
                  </a:lnTo>
                  <a:lnTo>
                    <a:pt x="2156206" y="29336"/>
                  </a:lnTo>
                  <a:lnTo>
                    <a:pt x="2189615" y="35326"/>
                  </a:lnTo>
                  <a:lnTo>
                    <a:pt x="2225255" y="39592"/>
                  </a:lnTo>
                  <a:lnTo>
                    <a:pt x="2263307" y="42332"/>
                  </a:lnTo>
                  <a:lnTo>
                    <a:pt x="2303954" y="43745"/>
                  </a:lnTo>
                  <a:lnTo>
                    <a:pt x="2347380" y="44028"/>
                  </a:lnTo>
                  <a:lnTo>
                    <a:pt x="2393766" y="43379"/>
                  </a:lnTo>
                  <a:lnTo>
                    <a:pt x="2443297" y="41995"/>
                  </a:lnTo>
                  <a:lnTo>
                    <a:pt x="2676511" y="33068"/>
                  </a:lnTo>
                  <a:lnTo>
                    <a:pt x="2744501" y="30976"/>
                  </a:lnTo>
                  <a:lnTo>
                    <a:pt x="2816733" y="29336"/>
                  </a:lnTo>
                  <a:lnTo>
                    <a:pt x="2888805" y="28223"/>
                  </a:lnTo>
                  <a:lnTo>
                    <a:pt x="2956375" y="27585"/>
                  </a:lnTo>
                  <a:lnTo>
                    <a:pt x="3019703" y="27344"/>
                  </a:lnTo>
                  <a:lnTo>
                    <a:pt x="3134683" y="27734"/>
                  </a:lnTo>
                  <a:lnTo>
                    <a:pt x="3325283" y="29792"/>
                  </a:lnTo>
                  <a:lnTo>
                    <a:pt x="3405098" y="30195"/>
                  </a:lnTo>
                  <a:lnTo>
                    <a:pt x="3442052" y="29963"/>
                  </a:lnTo>
                  <a:lnTo>
                    <a:pt x="3477387" y="29336"/>
                  </a:lnTo>
                  <a:lnTo>
                    <a:pt x="3477387" y="10286"/>
                  </a:lnTo>
                  <a:lnTo>
                    <a:pt x="3406421" y="8483"/>
                  </a:lnTo>
                  <a:lnTo>
                    <a:pt x="3337996" y="7222"/>
                  </a:lnTo>
                  <a:lnTo>
                    <a:pt x="3272092" y="6441"/>
                  </a:lnTo>
                  <a:lnTo>
                    <a:pt x="3208690" y="6079"/>
                  </a:lnTo>
                  <a:lnTo>
                    <a:pt x="3147773" y="6074"/>
                  </a:lnTo>
                  <a:lnTo>
                    <a:pt x="3089322" y="6364"/>
                  </a:lnTo>
                  <a:lnTo>
                    <a:pt x="2979740" y="7579"/>
                  </a:lnTo>
                  <a:lnTo>
                    <a:pt x="2747621" y="11442"/>
                  </a:lnTo>
                  <a:lnTo>
                    <a:pt x="2671116" y="12015"/>
                  </a:lnTo>
                  <a:lnTo>
                    <a:pt x="2636290" y="11846"/>
                  </a:lnTo>
                  <a:lnTo>
                    <a:pt x="2603725" y="11290"/>
                  </a:lnTo>
                  <a:lnTo>
                    <a:pt x="2527719" y="8965"/>
                  </a:lnTo>
                  <a:lnTo>
                    <a:pt x="2478818" y="8655"/>
                  </a:lnTo>
                  <a:lnTo>
                    <a:pt x="2427470" y="9126"/>
                  </a:lnTo>
                  <a:lnTo>
                    <a:pt x="2374443" y="10145"/>
                  </a:lnTo>
                  <a:lnTo>
                    <a:pt x="2213008" y="14184"/>
                  </a:lnTo>
                  <a:lnTo>
                    <a:pt x="2160980" y="15084"/>
                  </a:lnTo>
                  <a:lnTo>
                    <a:pt x="2111128" y="15376"/>
                  </a:lnTo>
                  <a:lnTo>
                    <a:pt x="2064225" y="14829"/>
                  </a:lnTo>
                  <a:lnTo>
                    <a:pt x="2021039" y="13209"/>
                  </a:lnTo>
                  <a:lnTo>
                    <a:pt x="1982343" y="10286"/>
                  </a:lnTo>
                  <a:lnTo>
                    <a:pt x="1945928" y="7087"/>
                  </a:lnTo>
                  <a:lnTo>
                    <a:pt x="1908707" y="4792"/>
                  </a:lnTo>
                  <a:lnTo>
                    <a:pt x="1870221" y="3303"/>
                  </a:lnTo>
                  <a:lnTo>
                    <a:pt x="1830013" y="2525"/>
                  </a:lnTo>
                  <a:lnTo>
                    <a:pt x="1787625" y="2361"/>
                  </a:lnTo>
                  <a:lnTo>
                    <a:pt x="1742598" y="2714"/>
                  </a:lnTo>
                  <a:lnTo>
                    <a:pt x="1694476" y="3488"/>
                  </a:lnTo>
                  <a:lnTo>
                    <a:pt x="1461878" y="8858"/>
                  </a:lnTo>
                  <a:lnTo>
                    <a:pt x="1127792" y="15310"/>
                  </a:lnTo>
                  <a:lnTo>
                    <a:pt x="1032360" y="16570"/>
                  </a:lnTo>
                  <a:lnTo>
                    <a:pt x="937769" y="16980"/>
                  </a:lnTo>
                  <a:lnTo>
                    <a:pt x="889771" y="16778"/>
                  </a:lnTo>
                  <a:lnTo>
                    <a:pt x="840763" y="16257"/>
                  </a:lnTo>
                  <a:lnTo>
                    <a:pt x="790338" y="15383"/>
                  </a:lnTo>
                  <a:lnTo>
                    <a:pt x="738089" y="14120"/>
                  </a:lnTo>
                  <a:lnTo>
                    <a:pt x="683608" y="12433"/>
                  </a:lnTo>
                  <a:lnTo>
                    <a:pt x="556517" y="7459"/>
                  </a:lnTo>
                  <a:lnTo>
                    <a:pt x="433616" y="3036"/>
                  </a:lnTo>
                  <a:lnTo>
                    <a:pt x="379062" y="1509"/>
                  </a:lnTo>
                  <a:lnTo>
                    <a:pt x="328020" y="486"/>
                  </a:lnTo>
                  <a:lnTo>
                    <a:pt x="2796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937" y="2583292"/>
              <a:ext cx="3477260" cy="48260"/>
            </a:xfrm>
            <a:custGeom>
              <a:avLst/>
              <a:gdLst/>
              <a:ahLst/>
              <a:cxnLst/>
              <a:rect l="l" t="t" r="r" b="b"/>
              <a:pathLst>
                <a:path w="3477260" h="48260">
                  <a:moveTo>
                    <a:pt x="0" y="12333"/>
                  </a:moveTo>
                  <a:lnTo>
                    <a:pt x="48792" y="9908"/>
                  </a:lnTo>
                  <a:lnTo>
                    <a:pt x="98751" y="8980"/>
                  </a:lnTo>
                  <a:lnTo>
                    <a:pt x="149618" y="9267"/>
                  </a:lnTo>
                  <a:lnTo>
                    <a:pt x="201137" y="10489"/>
                  </a:lnTo>
                  <a:lnTo>
                    <a:pt x="253048" y="12364"/>
                  </a:lnTo>
                  <a:lnTo>
                    <a:pt x="305095" y="14612"/>
                  </a:lnTo>
                  <a:lnTo>
                    <a:pt x="357019" y="16952"/>
                  </a:lnTo>
                  <a:lnTo>
                    <a:pt x="408562" y="19104"/>
                  </a:lnTo>
                  <a:lnTo>
                    <a:pt x="459467" y="20786"/>
                  </a:lnTo>
                  <a:lnTo>
                    <a:pt x="509475" y="21719"/>
                  </a:lnTo>
                  <a:lnTo>
                    <a:pt x="558329" y="21620"/>
                  </a:lnTo>
                  <a:lnTo>
                    <a:pt x="605772" y="20210"/>
                  </a:lnTo>
                  <a:lnTo>
                    <a:pt x="651544" y="17208"/>
                  </a:lnTo>
                  <a:lnTo>
                    <a:pt x="695388" y="12333"/>
                  </a:lnTo>
                  <a:lnTo>
                    <a:pt x="742079" y="7309"/>
                  </a:lnTo>
                  <a:lnTo>
                    <a:pt x="789923" y="4725"/>
                  </a:lnTo>
                  <a:lnTo>
                    <a:pt x="838793" y="4144"/>
                  </a:lnTo>
                  <a:lnTo>
                    <a:pt x="888561" y="5128"/>
                  </a:lnTo>
                  <a:lnTo>
                    <a:pt x="939101" y="7241"/>
                  </a:lnTo>
                  <a:lnTo>
                    <a:pt x="990285" y="10046"/>
                  </a:lnTo>
                  <a:lnTo>
                    <a:pt x="1041986" y="13105"/>
                  </a:lnTo>
                  <a:lnTo>
                    <a:pt x="1094076" y="15981"/>
                  </a:lnTo>
                  <a:lnTo>
                    <a:pt x="1146429" y="18239"/>
                  </a:lnTo>
                  <a:lnTo>
                    <a:pt x="1198916" y="19439"/>
                  </a:lnTo>
                  <a:lnTo>
                    <a:pt x="1251411" y="19147"/>
                  </a:lnTo>
                  <a:lnTo>
                    <a:pt x="1303787" y="16923"/>
                  </a:lnTo>
                  <a:lnTo>
                    <a:pt x="1355915" y="12333"/>
                  </a:lnTo>
                  <a:lnTo>
                    <a:pt x="1408114" y="7717"/>
                  </a:lnTo>
                  <a:lnTo>
                    <a:pt x="1460678" y="5477"/>
                  </a:lnTo>
                  <a:lnTo>
                    <a:pt x="1513445" y="5174"/>
                  </a:lnTo>
                  <a:lnTo>
                    <a:pt x="1566250" y="6370"/>
                  </a:lnTo>
                  <a:lnTo>
                    <a:pt x="1618933" y="8628"/>
                  </a:lnTo>
                  <a:lnTo>
                    <a:pt x="1671330" y="11510"/>
                  </a:lnTo>
                  <a:lnTo>
                    <a:pt x="1723278" y="14576"/>
                  </a:lnTo>
                  <a:lnTo>
                    <a:pt x="1774616" y="17389"/>
                  </a:lnTo>
                  <a:lnTo>
                    <a:pt x="1825179" y="19512"/>
                  </a:lnTo>
                  <a:lnTo>
                    <a:pt x="1874806" y="20506"/>
                  </a:lnTo>
                  <a:lnTo>
                    <a:pt x="1923334" y="19932"/>
                  </a:lnTo>
                  <a:lnTo>
                    <a:pt x="1970600" y="17354"/>
                  </a:lnTo>
                  <a:lnTo>
                    <a:pt x="2016442" y="12333"/>
                  </a:lnTo>
                  <a:lnTo>
                    <a:pt x="2055514" y="7489"/>
                  </a:lnTo>
                  <a:lnTo>
                    <a:pt x="2094826" y="3982"/>
                  </a:lnTo>
                  <a:lnTo>
                    <a:pt x="2134716" y="1665"/>
                  </a:lnTo>
                  <a:lnTo>
                    <a:pt x="2175520" y="387"/>
                  </a:lnTo>
                  <a:lnTo>
                    <a:pt x="2217577" y="0"/>
                  </a:lnTo>
                  <a:lnTo>
                    <a:pt x="2261225" y="354"/>
                  </a:lnTo>
                  <a:lnTo>
                    <a:pt x="2306801" y="1301"/>
                  </a:lnTo>
                  <a:lnTo>
                    <a:pt x="2354643" y="2692"/>
                  </a:lnTo>
                  <a:lnTo>
                    <a:pt x="2405089" y="4377"/>
                  </a:lnTo>
                  <a:lnTo>
                    <a:pt x="2458477" y="6208"/>
                  </a:lnTo>
                  <a:lnTo>
                    <a:pt x="2515145" y="8036"/>
                  </a:lnTo>
                  <a:lnTo>
                    <a:pt x="2575429" y="9711"/>
                  </a:lnTo>
                  <a:lnTo>
                    <a:pt x="2639668" y="11085"/>
                  </a:lnTo>
                  <a:lnTo>
                    <a:pt x="2708200" y="12009"/>
                  </a:lnTo>
                  <a:lnTo>
                    <a:pt x="2781363" y="12333"/>
                  </a:lnTo>
                  <a:lnTo>
                    <a:pt x="2858635" y="12055"/>
                  </a:lnTo>
                  <a:lnTo>
                    <a:pt x="2928974" y="11400"/>
                  </a:lnTo>
                  <a:lnTo>
                    <a:pt x="2993052" y="10472"/>
                  </a:lnTo>
                  <a:lnTo>
                    <a:pt x="3051540" y="9378"/>
                  </a:lnTo>
                  <a:lnTo>
                    <a:pt x="3105109" y="8221"/>
                  </a:lnTo>
                  <a:lnTo>
                    <a:pt x="3154431" y="7107"/>
                  </a:lnTo>
                  <a:lnTo>
                    <a:pt x="3200177" y="6141"/>
                  </a:lnTo>
                  <a:lnTo>
                    <a:pt x="3243019" y="5428"/>
                  </a:lnTo>
                  <a:lnTo>
                    <a:pt x="3283629" y="5072"/>
                  </a:lnTo>
                  <a:lnTo>
                    <a:pt x="3322677" y="5179"/>
                  </a:lnTo>
                  <a:lnTo>
                    <a:pt x="3360836" y="5854"/>
                  </a:lnTo>
                  <a:lnTo>
                    <a:pt x="3398776" y="7201"/>
                  </a:lnTo>
                  <a:lnTo>
                    <a:pt x="3437170" y="9325"/>
                  </a:lnTo>
                  <a:lnTo>
                    <a:pt x="3476688" y="12333"/>
                  </a:lnTo>
                  <a:lnTo>
                    <a:pt x="3476180" y="20080"/>
                  </a:lnTo>
                  <a:lnTo>
                    <a:pt x="3476180" y="22493"/>
                  </a:lnTo>
                  <a:lnTo>
                    <a:pt x="3476688" y="31383"/>
                  </a:lnTo>
                  <a:lnTo>
                    <a:pt x="3424365" y="33238"/>
                  </a:lnTo>
                  <a:lnTo>
                    <a:pt x="3370951" y="33849"/>
                  </a:lnTo>
                  <a:lnTo>
                    <a:pt x="3316821" y="33454"/>
                  </a:lnTo>
                  <a:lnTo>
                    <a:pt x="3262351" y="32293"/>
                  </a:lnTo>
                  <a:lnTo>
                    <a:pt x="3207914" y="30608"/>
                  </a:lnTo>
                  <a:lnTo>
                    <a:pt x="3153885" y="28637"/>
                  </a:lnTo>
                  <a:lnTo>
                    <a:pt x="3100641" y="26620"/>
                  </a:lnTo>
                  <a:lnTo>
                    <a:pt x="3048555" y="24798"/>
                  </a:lnTo>
                  <a:lnTo>
                    <a:pt x="2998003" y="23410"/>
                  </a:lnTo>
                  <a:lnTo>
                    <a:pt x="2949358" y="22696"/>
                  </a:lnTo>
                  <a:lnTo>
                    <a:pt x="2902998" y="22897"/>
                  </a:lnTo>
                  <a:lnTo>
                    <a:pt x="2859295" y="24251"/>
                  </a:lnTo>
                  <a:lnTo>
                    <a:pt x="2818625" y="27000"/>
                  </a:lnTo>
                  <a:lnTo>
                    <a:pt x="2781363" y="31383"/>
                  </a:lnTo>
                  <a:lnTo>
                    <a:pt x="2737850" y="36619"/>
                  </a:lnTo>
                  <a:lnTo>
                    <a:pt x="2690591" y="40211"/>
                  </a:lnTo>
                  <a:lnTo>
                    <a:pt x="2640397" y="42366"/>
                  </a:lnTo>
                  <a:lnTo>
                    <a:pt x="2588078" y="43292"/>
                  </a:lnTo>
                  <a:lnTo>
                    <a:pt x="2534446" y="43197"/>
                  </a:lnTo>
                  <a:lnTo>
                    <a:pt x="2480310" y="42289"/>
                  </a:lnTo>
                  <a:lnTo>
                    <a:pt x="2426480" y="40774"/>
                  </a:lnTo>
                  <a:lnTo>
                    <a:pt x="2373768" y="38861"/>
                  </a:lnTo>
                  <a:lnTo>
                    <a:pt x="2322984" y="36758"/>
                  </a:lnTo>
                  <a:lnTo>
                    <a:pt x="2274939" y="34672"/>
                  </a:lnTo>
                  <a:lnTo>
                    <a:pt x="2230442" y="32811"/>
                  </a:lnTo>
                  <a:lnTo>
                    <a:pt x="2190305" y="31383"/>
                  </a:lnTo>
                  <a:lnTo>
                    <a:pt x="2154269" y="30061"/>
                  </a:lnTo>
                  <a:lnTo>
                    <a:pt x="2115743" y="28372"/>
                  </a:lnTo>
                  <a:lnTo>
                    <a:pt x="2074734" y="26477"/>
                  </a:lnTo>
                  <a:lnTo>
                    <a:pt x="2031250" y="24534"/>
                  </a:lnTo>
                  <a:lnTo>
                    <a:pt x="1985299" y="22705"/>
                  </a:lnTo>
                  <a:lnTo>
                    <a:pt x="1936888" y="21149"/>
                  </a:lnTo>
                  <a:lnTo>
                    <a:pt x="1886025" y="20028"/>
                  </a:lnTo>
                  <a:lnTo>
                    <a:pt x="1832717" y="19500"/>
                  </a:lnTo>
                  <a:lnTo>
                    <a:pt x="1776972" y="19727"/>
                  </a:lnTo>
                  <a:lnTo>
                    <a:pt x="1718799" y="20868"/>
                  </a:lnTo>
                  <a:lnTo>
                    <a:pt x="1658203" y="23085"/>
                  </a:lnTo>
                  <a:lnTo>
                    <a:pt x="1595194" y="26536"/>
                  </a:lnTo>
                  <a:lnTo>
                    <a:pt x="1529778" y="31383"/>
                  </a:lnTo>
                  <a:lnTo>
                    <a:pt x="1464714" y="36450"/>
                  </a:lnTo>
                  <a:lnTo>
                    <a:pt x="1402692" y="40539"/>
                  </a:lnTo>
                  <a:lnTo>
                    <a:pt x="1343529" y="43687"/>
                  </a:lnTo>
                  <a:lnTo>
                    <a:pt x="1287044" y="45929"/>
                  </a:lnTo>
                  <a:lnTo>
                    <a:pt x="1233054" y="47302"/>
                  </a:lnTo>
                  <a:lnTo>
                    <a:pt x="1181378" y="47843"/>
                  </a:lnTo>
                  <a:lnTo>
                    <a:pt x="1131833" y="47589"/>
                  </a:lnTo>
                  <a:lnTo>
                    <a:pt x="1084237" y="46574"/>
                  </a:lnTo>
                  <a:lnTo>
                    <a:pt x="1038409" y="44836"/>
                  </a:lnTo>
                  <a:lnTo>
                    <a:pt x="994165" y="42412"/>
                  </a:lnTo>
                  <a:lnTo>
                    <a:pt x="951325" y="39337"/>
                  </a:lnTo>
                  <a:lnTo>
                    <a:pt x="909705" y="35649"/>
                  </a:lnTo>
                  <a:lnTo>
                    <a:pt x="869124" y="31383"/>
                  </a:lnTo>
                  <a:lnTo>
                    <a:pt x="835557" y="28556"/>
                  </a:lnTo>
                  <a:lnTo>
                    <a:pt x="796642" y="26953"/>
                  </a:lnTo>
                  <a:lnTo>
                    <a:pt x="753008" y="26399"/>
                  </a:lnTo>
                  <a:lnTo>
                    <a:pt x="705287" y="26721"/>
                  </a:lnTo>
                  <a:lnTo>
                    <a:pt x="654109" y="27744"/>
                  </a:lnTo>
                  <a:lnTo>
                    <a:pt x="600105" y="29294"/>
                  </a:lnTo>
                  <a:lnTo>
                    <a:pt x="543907" y="31198"/>
                  </a:lnTo>
                  <a:lnTo>
                    <a:pt x="486145" y="33281"/>
                  </a:lnTo>
                  <a:lnTo>
                    <a:pt x="427449" y="35369"/>
                  </a:lnTo>
                  <a:lnTo>
                    <a:pt x="368452" y="37289"/>
                  </a:lnTo>
                  <a:lnTo>
                    <a:pt x="309783" y="38866"/>
                  </a:lnTo>
                  <a:lnTo>
                    <a:pt x="252073" y="39925"/>
                  </a:lnTo>
                  <a:lnTo>
                    <a:pt x="195954" y="40295"/>
                  </a:lnTo>
                  <a:lnTo>
                    <a:pt x="142057" y="39799"/>
                  </a:lnTo>
                  <a:lnTo>
                    <a:pt x="91011" y="38264"/>
                  </a:lnTo>
                  <a:lnTo>
                    <a:pt x="43448" y="35517"/>
                  </a:lnTo>
                  <a:lnTo>
                    <a:pt x="0" y="31383"/>
                  </a:lnTo>
                  <a:lnTo>
                    <a:pt x="63" y="24398"/>
                  </a:lnTo>
                  <a:lnTo>
                    <a:pt x="63" y="16143"/>
                  </a:lnTo>
                  <a:lnTo>
                    <a:pt x="0" y="12333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19455" y="2862262"/>
            <a:ext cx="4059554" cy="156908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241300" marR="558800" indent="-228600">
              <a:lnSpc>
                <a:spcPts val="2410"/>
              </a:lnSpc>
              <a:spcBef>
                <a:spcPts val="350"/>
              </a:spcBef>
              <a:buFont typeface="Arial"/>
              <a:buChar char="•"/>
              <a:tabLst>
                <a:tab pos="241300" algn="l"/>
              </a:tabLst>
            </a:pPr>
            <a:r>
              <a:rPr sz="2150" dirty="0">
                <a:latin typeface="Carlito"/>
                <a:cs typeface="Carlito"/>
              </a:rPr>
              <a:t>Приход</a:t>
            </a:r>
            <a:r>
              <a:rPr sz="2150" spc="4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християнства</a:t>
            </a:r>
            <a:r>
              <a:rPr sz="2150" spc="100" dirty="0">
                <a:latin typeface="Carlito"/>
                <a:cs typeface="Carlito"/>
              </a:rPr>
              <a:t> </a:t>
            </a:r>
            <a:r>
              <a:rPr sz="2150" spc="-25" dirty="0">
                <a:latin typeface="Carlito"/>
                <a:cs typeface="Carlito"/>
              </a:rPr>
              <a:t>до </a:t>
            </a:r>
            <a:r>
              <a:rPr sz="2150" dirty="0">
                <a:latin typeface="Carlito"/>
                <a:cs typeface="Carlito"/>
              </a:rPr>
              <a:t>Норвегії</a:t>
            </a:r>
            <a:r>
              <a:rPr sz="2150" spc="12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та</a:t>
            </a:r>
            <a:r>
              <a:rPr sz="2150" spc="50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Європи</a:t>
            </a:r>
            <a:r>
              <a:rPr sz="2150" spc="15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зайняло</a:t>
            </a:r>
            <a:endParaRPr sz="2150">
              <a:latin typeface="Carlito"/>
              <a:cs typeface="Carlito"/>
            </a:endParaRPr>
          </a:p>
          <a:p>
            <a:pPr marL="241300">
              <a:lnSpc>
                <a:spcPts val="2180"/>
              </a:lnSpc>
            </a:pPr>
            <a:r>
              <a:rPr sz="2150" dirty="0">
                <a:latin typeface="Carlito"/>
                <a:cs typeface="Carlito"/>
              </a:rPr>
              <a:t>багато</a:t>
            </a:r>
            <a:r>
              <a:rPr sz="2150" spc="8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часу.</a:t>
            </a:r>
            <a:r>
              <a:rPr sz="2150" spc="8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Як правило,</a:t>
            </a:r>
            <a:r>
              <a:rPr sz="2150" spc="9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спершу</a:t>
            </a:r>
            <a:endParaRPr sz="2150">
              <a:latin typeface="Carlito"/>
              <a:cs typeface="Carlito"/>
            </a:endParaRPr>
          </a:p>
          <a:p>
            <a:pPr marL="241300">
              <a:lnSpc>
                <a:spcPts val="2400"/>
              </a:lnSpc>
            </a:pPr>
            <a:r>
              <a:rPr sz="2150" dirty="0">
                <a:latin typeface="Carlito"/>
                <a:cs typeface="Carlito"/>
              </a:rPr>
              <a:t>його</a:t>
            </a:r>
            <a:r>
              <a:rPr sz="2150" spc="8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приймали</a:t>
            </a:r>
            <a:r>
              <a:rPr sz="2150" spc="150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верхівки</a:t>
            </a:r>
            <a:endParaRPr sz="2150">
              <a:latin typeface="Carlito"/>
              <a:cs typeface="Carlito"/>
            </a:endParaRPr>
          </a:p>
          <a:p>
            <a:pPr marL="241300">
              <a:lnSpc>
                <a:spcPts val="2490"/>
              </a:lnSpc>
            </a:pPr>
            <a:r>
              <a:rPr sz="2150" dirty="0">
                <a:latin typeface="Carlito"/>
                <a:cs typeface="Carlito"/>
              </a:rPr>
              <a:t>суспільства</a:t>
            </a:r>
            <a:r>
              <a:rPr sz="2150" spc="13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(еліта),</a:t>
            </a:r>
            <a:r>
              <a:rPr sz="2150" spc="45" dirty="0">
                <a:latin typeface="Carlito"/>
                <a:cs typeface="Carlito"/>
              </a:rPr>
              <a:t> </a:t>
            </a:r>
            <a:r>
              <a:rPr sz="2150" dirty="0">
                <a:latin typeface="Carlito"/>
                <a:cs typeface="Carlito"/>
              </a:rPr>
              <a:t>потім</a:t>
            </a:r>
            <a:r>
              <a:rPr sz="2150" spc="105" dirty="0">
                <a:latin typeface="Carlito"/>
                <a:cs typeface="Carlito"/>
              </a:rPr>
              <a:t> </a:t>
            </a:r>
            <a:r>
              <a:rPr sz="2150" spc="-10" dirty="0">
                <a:latin typeface="Carlito"/>
                <a:cs typeface="Carlito"/>
              </a:rPr>
              <a:t>інші.</a:t>
            </a:r>
            <a:endParaRPr sz="2150">
              <a:latin typeface="Carlito"/>
              <a:cs typeface="Carlito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5001" y="0"/>
            <a:ext cx="6876998" cy="68579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57646" cy="68579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278246" y="2333085"/>
            <a:ext cx="4293870" cy="92710"/>
            <a:chOff x="5278246" y="2333085"/>
            <a:chExt cx="4293870" cy="92710"/>
          </a:xfrm>
        </p:grpSpPr>
        <p:sp>
          <p:nvSpPr>
            <p:cNvPr id="4" name="object 4"/>
            <p:cNvSpPr/>
            <p:nvPr/>
          </p:nvSpPr>
          <p:spPr>
            <a:xfrm>
              <a:off x="5300313" y="2362087"/>
              <a:ext cx="4248785" cy="50800"/>
            </a:xfrm>
            <a:custGeom>
              <a:avLst/>
              <a:gdLst/>
              <a:ahLst/>
              <a:cxnLst/>
              <a:rect l="l" t="t" r="r" b="b"/>
              <a:pathLst>
                <a:path w="4248784" h="50800">
                  <a:moveTo>
                    <a:pt x="2876184" y="22904"/>
                  </a:moveTo>
                  <a:lnTo>
                    <a:pt x="2040853" y="22904"/>
                  </a:lnTo>
                  <a:lnTo>
                    <a:pt x="2087107" y="24235"/>
                  </a:lnTo>
                  <a:lnTo>
                    <a:pt x="2144508" y="27629"/>
                  </a:lnTo>
                  <a:lnTo>
                    <a:pt x="2157481" y="28705"/>
                  </a:lnTo>
                  <a:lnTo>
                    <a:pt x="2279213" y="39090"/>
                  </a:lnTo>
                  <a:lnTo>
                    <a:pt x="2336774" y="43470"/>
                  </a:lnTo>
                  <a:lnTo>
                    <a:pt x="2389108" y="46736"/>
                  </a:lnTo>
                  <a:lnTo>
                    <a:pt x="2437218" y="48975"/>
                  </a:lnTo>
                  <a:lnTo>
                    <a:pt x="2482112" y="50270"/>
                  </a:lnTo>
                  <a:lnTo>
                    <a:pt x="2524795" y="50708"/>
                  </a:lnTo>
                  <a:lnTo>
                    <a:pt x="2566272" y="50372"/>
                  </a:lnTo>
                  <a:lnTo>
                    <a:pt x="2607549" y="49348"/>
                  </a:lnTo>
                  <a:lnTo>
                    <a:pt x="2649631" y="47721"/>
                  </a:lnTo>
                  <a:lnTo>
                    <a:pt x="2969532" y="30605"/>
                  </a:lnTo>
                  <a:lnTo>
                    <a:pt x="3027697" y="28701"/>
                  </a:lnTo>
                  <a:lnTo>
                    <a:pt x="3082331" y="27661"/>
                  </a:lnTo>
                  <a:lnTo>
                    <a:pt x="3780690" y="27348"/>
                  </a:lnTo>
                  <a:lnTo>
                    <a:pt x="3795723" y="26739"/>
                  </a:lnTo>
                  <a:lnTo>
                    <a:pt x="3772227" y="26739"/>
                  </a:lnTo>
                  <a:lnTo>
                    <a:pt x="3717206" y="26160"/>
                  </a:lnTo>
                  <a:lnTo>
                    <a:pt x="3659883" y="24765"/>
                  </a:lnTo>
                  <a:lnTo>
                    <a:pt x="3619043" y="23173"/>
                  </a:lnTo>
                  <a:lnTo>
                    <a:pt x="2887047" y="23173"/>
                  </a:lnTo>
                  <a:lnTo>
                    <a:pt x="2876184" y="22904"/>
                  </a:lnTo>
                  <a:close/>
                </a:path>
                <a:path w="4248784" h="50800">
                  <a:moveTo>
                    <a:pt x="809197" y="1888"/>
                  </a:moveTo>
                  <a:lnTo>
                    <a:pt x="765913" y="2108"/>
                  </a:lnTo>
                  <a:lnTo>
                    <a:pt x="718573" y="3541"/>
                  </a:lnTo>
                  <a:lnTo>
                    <a:pt x="664180" y="6121"/>
                  </a:lnTo>
                  <a:lnTo>
                    <a:pt x="457864" y="18183"/>
                  </a:lnTo>
                  <a:lnTo>
                    <a:pt x="442223" y="19038"/>
                  </a:lnTo>
                  <a:lnTo>
                    <a:pt x="370649" y="22572"/>
                  </a:lnTo>
                  <a:lnTo>
                    <a:pt x="343612" y="23697"/>
                  </a:lnTo>
                  <a:lnTo>
                    <a:pt x="380835" y="25137"/>
                  </a:lnTo>
                  <a:lnTo>
                    <a:pt x="448431" y="28705"/>
                  </a:lnTo>
                  <a:lnTo>
                    <a:pt x="587535" y="37712"/>
                  </a:lnTo>
                  <a:lnTo>
                    <a:pt x="644356" y="40582"/>
                  </a:lnTo>
                  <a:lnTo>
                    <a:pt x="694606" y="42286"/>
                  </a:lnTo>
                  <a:lnTo>
                    <a:pt x="740174" y="42986"/>
                  </a:lnTo>
                  <a:lnTo>
                    <a:pt x="782948" y="42847"/>
                  </a:lnTo>
                  <a:lnTo>
                    <a:pt x="824816" y="42031"/>
                  </a:lnTo>
                  <a:lnTo>
                    <a:pt x="1301947" y="28468"/>
                  </a:lnTo>
                  <a:lnTo>
                    <a:pt x="1444322" y="26622"/>
                  </a:lnTo>
                  <a:lnTo>
                    <a:pt x="1701766" y="26622"/>
                  </a:lnTo>
                  <a:lnTo>
                    <a:pt x="1656343" y="25607"/>
                  </a:lnTo>
                  <a:lnTo>
                    <a:pt x="1610817" y="23353"/>
                  </a:lnTo>
                  <a:lnTo>
                    <a:pt x="1566597" y="19701"/>
                  </a:lnTo>
                  <a:lnTo>
                    <a:pt x="1561131" y="19035"/>
                  </a:lnTo>
                  <a:lnTo>
                    <a:pt x="1111158" y="19035"/>
                  </a:lnTo>
                  <a:lnTo>
                    <a:pt x="1056907" y="18181"/>
                  </a:lnTo>
                  <a:lnTo>
                    <a:pt x="1001680" y="14463"/>
                  </a:lnTo>
                  <a:lnTo>
                    <a:pt x="944665" y="9169"/>
                  </a:lnTo>
                  <a:lnTo>
                    <a:pt x="895577" y="5353"/>
                  </a:lnTo>
                  <a:lnTo>
                    <a:pt x="851420" y="2948"/>
                  </a:lnTo>
                  <a:lnTo>
                    <a:pt x="809197" y="1888"/>
                  </a:lnTo>
                  <a:close/>
                </a:path>
                <a:path w="4248784" h="50800">
                  <a:moveTo>
                    <a:pt x="1701766" y="26622"/>
                  </a:moveTo>
                  <a:lnTo>
                    <a:pt x="1444322" y="26622"/>
                  </a:lnTo>
                  <a:lnTo>
                    <a:pt x="1497092" y="26686"/>
                  </a:lnTo>
                  <a:lnTo>
                    <a:pt x="1537327" y="27032"/>
                  </a:lnTo>
                  <a:lnTo>
                    <a:pt x="1633274" y="29201"/>
                  </a:lnTo>
                  <a:lnTo>
                    <a:pt x="1788336" y="35438"/>
                  </a:lnTo>
                  <a:lnTo>
                    <a:pt x="1830544" y="35594"/>
                  </a:lnTo>
                  <a:lnTo>
                    <a:pt x="1864982" y="34406"/>
                  </a:lnTo>
                  <a:lnTo>
                    <a:pt x="1894015" y="32299"/>
                  </a:lnTo>
                  <a:lnTo>
                    <a:pt x="1929503" y="28701"/>
                  </a:lnTo>
                  <a:lnTo>
                    <a:pt x="1945360" y="27032"/>
                  </a:lnTo>
                  <a:lnTo>
                    <a:pt x="1949413" y="26686"/>
                  </a:lnTo>
                  <a:lnTo>
                    <a:pt x="1751449" y="26686"/>
                  </a:lnTo>
                  <a:lnTo>
                    <a:pt x="1703209" y="26655"/>
                  </a:lnTo>
                  <a:lnTo>
                    <a:pt x="1701766" y="26622"/>
                  </a:lnTo>
                  <a:close/>
                </a:path>
                <a:path w="4248784" h="50800">
                  <a:moveTo>
                    <a:pt x="3780690" y="27348"/>
                  </a:moveTo>
                  <a:lnTo>
                    <a:pt x="3133954" y="27348"/>
                  </a:lnTo>
                  <a:lnTo>
                    <a:pt x="3230250" y="28341"/>
                  </a:lnTo>
                  <a:lnTo>
                    <a:pt x="3409611" y="32913"/>
                  </a:lnTo>
                  <a:lnTo>
                    <a:pt x="3501001" y="34266"/>
                  </a:lnTo>
                  <a:lnTo>
                    <a:pt x="3548946" y="34222"/>
                  </a:lnTo>
                  <a:lnTo>
                    <a:pt x="3599084" y="33513"/>
                  </a:lnTo>
                  <a:lnTo>
                    <a:pt x="3746849" y="28701"/>
                  </a:lnTo>
                  <a:lnTo>
                    <a:pt x="3780690" y="27348"/>
                  </a:lnTo>
                  <a:close/>
                </a:path>
                <a:path w="4248784" h="50800">
                  <a:moveTo>
                    <a:pt x="412" y="14463"/>
                  </a:moveTo>
                  <a:lnTo>
                    <a:pt x="113" y="19464"/>
                  </a:lnTo>
                  <a:lnTo>
                    <a:pt x="0" y="23173"/>
                  </a:lnTo>
                  <a:lnTo>
                    <a:pt x="1158" y="25607"/>
                  </a:lnTo>
                  <a:lnTo>
                    <a:pt x="1149" y="25893"/>
                  </a:lnTo>
                  <a:lnTo>
                    <a:pt x="412" y="33513"/>
                  </a:lnTo>
                  <a:lnTo>
                    <a:pt x="37339" y="29473"/>
                  </a:lnTo>
                  <a:lnTo>
                    <a:pt x="76250" y="26160"/>
                  </a:lnTo>
                  <a:lnTo>
                    <a:pt x="111295" y="24026"/>
                  </a:lnTo>
                  <a:lnTo>
                    <a:pt x="85407" y="22570"/>
                  </a:lnTo>
                  <a:lnTo>
                    <a:pt x="42702" y="19035"/>
                  </a:lnTo>
                  <a:lnTo>
                    <a:pt x="412" y="14463"/>
                  </a:lnTo>
                  <a:close/>
                </a:path>
                <a:path w="4248784" h="50800">
                  <a:moveTo>
                    <a:pt x="4248562" y="14463"/>
                  </a:moveTo>
                  <a:lnTo>
                    <a:pt x="4203376" y="15340"/>
                  </a:lnTo>
                  <a:lnTo>
                    <a:pt x="4113000" y="18183"/>
                  </a:lnTo>
                  <a:lnTo>
                    <a:pt x="4031518" y="21268"/>
                  </a:lnTo>
                  <a:lnTo>
                    <a:pt x="4049118" y="21364"/>
                  </a:lnTo>
                  <a:lnTo>
                    <a:pt x="4097655" y="22572"/>
                  </a:lnTo>
                  <a:lnTo>
                    <a:pt x="4146895" y="24890"/>
                  </a:lnTo>
                  <a:lnTo>
                    <a:pt x="4197106" y="28483"/>
                  </a:lnTo>
                  <a:lnTo>
                    <a:pt x="4248562" y="33513"/>
                  </a:lnTo>
                  <a:lnTo>
                    <a:pt x="4248435" y="26655"/>
                  </a:lnTo>
                  <a:lnTo>
                    <a:pt x="4248073" y="21103"/>
                  </a:lnTo>
                  <a:lnTo>
                    <a:pt x="4248196" y="19035"/>
                  </a:lnTo>
                  <a:lnTo>
                    <a:pt x="4248562" y="14463"/>
                  </a:lnTo>
                  <a:close/>
                </a:path>
                <a:path w="4248784" h="50800">
                  <a:moveTo>
                    <a:pt x="3797057" y="26685"/>
                  </a:moveTo>
                  <a:lnTo>
                    <a:pt x="3772227" y="26739"/>
                  </a:lnTo>
                  <a:lnTo>
                    <a:pt x="3795723" y="26739"/>
                  </a:lnTo>
                  <a:lnTo>
                    <a:pt x="3797057" y="26685"/>
                  </a:lnTo>
                  <a:close/>
                </a:path>
                <a:path w="4248784" h="50800">
                  <a:moveTo>
                    <a:pt x="210089" y="21225"/>
                  </a:moveTo>
                  <a:lnTo>
                    <a:pt x="162082" y="21973"/>
                  </a:lnTo>
                  <a:lnTo>
                    <a:pt x="117642" y="23639"/>
                  </a:lnTo>
                  <a:lnTo>
                    <a:pt x="111295" y="24026"/>
                  </a:lnTo>
                  <a:lnTo>
                    <a:pt x="128332" y="24984"/>
                  </a:lnTo>
                  <a:lnTo>
                    <a:pt x="172762" y="26350"/>
                  </a:lnTo>
                  <a:lnTo>
                    <a:pt x="219614" y="26702"/>
                  </a:lnTo>
                  <a:lnTo>
                    <a:pt x="269803" y="26075"/>
                  </a:lnTo>
                  <a:lnTo>
                    <a:pt x="324246" y="24504"/>
                  </a:lnTo>
                  <a:lnTo>
                    <a:pt x="343612" y="23697"/>
                  </a:lnTo>
                  <a:lnTo>
                    <a:pt x="318933" y="22743"/>
                  </a:lnTo>
                  <a:lnTo>
                    <a:pt x="262195" y="21461"/>
                  </a:lnTo>
                  <a:lnTo>
                    <a:pt x="210089" y="21225"/>
                  </a:lnTo>
                  <a:close/>
                </a:path>
                <a:path w="4248784" h="50800">
                  <a:moveTo>
                    <a:pt x="2562548" y="0"/>
                  </a:moveTo>
                  <a:lnTo>
                    <a:pt x="2512025" y="595"/>
                  </a:lnTo>
                  <a:lnTo>
                    <a:pt x="2459878" y="1913"/>
                  </a:lnTo>
                  <a:lnTo>
                    <a:pt x="2016930" y="18183"/>
                  </a:lnTo>
                  <a:lnTo>
                    <a:pt x="1905235" y="22572"/>
                  </a:lnTo>
                  <a:lnTo>
                    <a:pt x="1801097" y="25893"/>
                  </a:lnTo>
                  <a:lnTo>
                    <a:pt x="1751449" y="26686"/>
                  </a:lnTo>
                  <a:lnTo>
                    <a:pt x="1949425" y="26685"/>
                  </a:lnTo>
                  <a:lnTo>
                    <a:pt x="1972325" y="24731"/>
                  </a:lnTo>
                  <a:lnTo>
                    <a:pt x="2003380" y="23211"/>
                  </a:lnTo>
                  <a:lnTo>
                    <a:pt x="2876184" y="22904"/>
                  </a:lnTo>
                  <a:lnTo>
                    <a:pt x="2849631" y="22247"/>
                  </a:lnTo>
                  <a:lnTo>
                    <a:pt x="2813952" y="19464"/>
                  </a:lnTo>
                  <a:lnTo>
                    <a:pt x="2805192" y="18181"/>
                  </a:lnTo>
                  <a:lnTo>
                    <a:pt x="2751243" y="10033"/>
                  </a:lnTo>
                  <a:lnTo>
                    <a:pt x="2742115" y="8617"/>
                  </a:lnTo>
                  <a:lnTo>
                    <a:pt x="2701230" y="4436"/>
                  </a:lnTo>
                  <a:lnTo>
                    <a:pt x="2657464" y="1732"/>
                  </a:lnTo>
                  <a:lnTo>
                    <a:pt x="2611132" y="316"/>
                  </a:lnTo>
                  <a:lnTo>
                    <a:pt x="2562548" y="0"/>
                  </a:lnTo>
                  <a:close/>
                </a:path>
                <a:path w="4248784" h="50800">
                  <a:moveTo>
                    <a:pt x="4001010" y="21103"/>
                  </a:moveTo>
                  <a:lnTo>
                    <a:pt x="3953061" y="21626"/>
                  </a:lnTo>
                  <a:lnTo>
                    <a:pt x="3905000" y="22769"/>
                  </a:lnTo>
                  <a:lnTo>
                    <a:pt x="3810140" y="26161"/>
                  </a:lnTo>
                  <a:lnTo>
                    <a:pt x="3797057" y="26685"/>
                  </a:lnTo>
                  <a:lnTo>
                    <a:pt x="3825185" y="26624"/>
                  </a:lnTo>
                  <a:lnTo>
                    <a:pt x="3859696" y="26160"/>
                  </a:lnTo>
                  <a:lnTo>
                    <a:pt x="3974083" y="23332"/>
                  </a:lnTo>
                  <a:lnTo>
                    <a:pt x="4031518" y="21268"/>
                  </a:lnTo>
                  <a:lnTo>
                    <a:pt x="4001010" y="21103"/>
                  </a:lnTo>
                  <a:close/>
                </a:path>
                <a:path w="4248784" h="50800">
                  <a:moveTo>
                    <a:pt x="3273436" y="7228"/>
                  </a:moveTo>
                  <a:lnTo>
                    <a:pt x="3214769" y="8109"/>
                  </a:lnTo>
                  <a:lnTo>
                    <a:pt x="3159472" y="10033"/>
                  </a:lnTo>
                  <a:lnTo>
                    <a:pt x="3107342" y="12636"/>
                  </a:lnTo>
                  <a:lnTo>
                    <a:pt x="3015826" y="18183"/>
                  </a:lnTo>
                  <a:lnTo>
                    <a:pt x="3001054" y="19038"/>
                  </a:lnTo>
                  <a:lnTo>
                    <a:pt x="2967911" y="20904"/>
                  </a:lnTo>
                  <a:lnTo>
                    <a:pt x="2926406" y="22605"/>
                  </a:lnTo>
                  <a:lnTo>
                    <a:pt x="2887047" y="23173"/>
                  </a:lnTo>
                  <a:lnTo>
                    <a:pt x="3619043" y="23173"/>
                  </a:lnTo>
                  <a:lnTo>
                    <a:pt x="3600018" y="22431"/>
                  </a:lnTo>
                  <a:lnTo>
                    <a:pt x="3537322" y="19035"/>
                  </a:lnTo>
                  <a:lnTo>
                    <a:pt x="3525073" y="18181"/>
                  </a:lnTo>
                  <a:lnTo>
                    <a:pt x="3401699" y="10042"/>
                  </a:lnTo>
                  <a:lnTo>
                    <a:pt x="3335678" y="7751"/>
                  </a:lnTo>
                  <a:lnTo>
                    <a:pt x="3273436" y="7228"/>
                  </a:lnTo>
                  <a:close/>
                </a:path>
                <a:path w="4248784" h="50800">
                  <a:moveTo>
                    <a:pt x="1422218" y="6782"/>
                  </a:moveTo>
                  <a:lnTo>
                    <a:pt x="1371411" y="7062"/>
                  </a:lnTo>
                  <a:lnTo>
                    <a:pt x="1320366" y="9068"/>
                  </a:lnTo>
                  <a:lnTo>
                    <a:pt x="1217033" y="15194"/>
                  </a:lnTo>
                  <a:lnTo>
                    <a:pt x="1164479" y="17783"/>
                  </a:lnTo>
                  <a:lnTo>
                    <a:pt x="1111158" y="19035"/>
                  </a:lnTo>
                  <a:lnTo>
                    <a:pt x="1561131" y="19035"/>
                  </a:lnTo>
                  <a:lnTo>
                    <a:pt x="1523650" y="14463"/>
                  </a:lnTo>
                  <a:lnTo>
                    <a:pt x="1472920" y="8993"/>
                  </a:lnTo>
                  <a:lnTo>
                    <a:pt x="1422218" y="6782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00471" y="2355310"/>
              <a:ext cx="4249420" cy="48260"/>
            </a:xfrm>
            <a:custGeom>
              <a:avLst/>
              <a:gdLst/>
              <a:ahLst/>
              <a:cxnLst/>
              <a:rect l="l" t="t" r="r" b="b"/>
              <a:pathLst>
                <a:path w="4249420" h="48260">
                  <a:moveTo>
                    <a:pt x="253" y="21240"/>
                  </a:moveTo>
                  <a:lnTo>
                    <a:pt x="67302" y="14831"/>
                  </a:lnTo>
                  <a:lnTo>
                    <a:pt x="127121" y="10199"/>
                  </a:lnTo>
                  <a:lnTo>
                    <a:pt x="181332" y="7270"/>
                  </a:lnTo>
                  <a:lnTo>
                    <a:pt x="231557" y="5969"/>
                  </a:lnTo>
                  <a:lnTo>
                    <a:pt x="279419" y="6220"/>
                  </a:lnTo>
                  <a:lnTo>
                    <a:pt x="326540" y="7948"/>
                  </a:lnTo>
                  <a:lnTo>
                    <a:pt x="374542" y="11077"/>
                  </a:lnTo>
                  <a:lnTo>
                    <a:pt x="425047" y="15533"/>
                  </a:lnTo>
                  <a:lnTo>
                    <a:pt x="479678" y="21240"/>
                  </a:lnTo>
                  <a:lnTo>
                    <a:pt x="531370" y="25208"/>
                  </a:lnTo>
                  <a:lnTo>
                    <a:pt x="583244" y="26324"/>
                  </a:lnTo>
                  <a:lnTo>
                    <a:pt x="634921" y="25329"/>
                  </a:lnTo>
                  <a:lnTo>
                    <a:pt x="686018" y="22959"/>
                  </a:lnTo>
                  <a:lnTo>
                    <a:pt x="736155" y="19954"/>
                  </a:lnTo>
                  <a:lnTo>
                    <a:pt x="784951" y="17052"/>
                  </a:lnTo>
                  <a:lnTo>
                    <a:pt x="832025" y="14991"/>
                  </a:lnTo>
                  <a:lnTo>
                    <a:pt x="876995" y="14510"/>
                  </a:lnTo>
                  <a:lnTo>
                    <a:pt x="919482" y="16347"/>
                  </a:lnTo>
                  <a:lnTo>
                    <a:pt x="959103" y="21240"/>
                  </a:lnTo>
                  <a:lnTo>
                    <a:pt x="995881" y="26811"/>
                  </a:lnTo>
                  <a:lnTo>
                    <a:pt x="1036749" y="31432"/>
                  </a:lnTo>
                  <a:lnTo>
                    <a:pt x="1081311" y="35049"/>
                  </a:lnTo>
                  <a:lnTo>
                    <a:pt x="1129174" y="37607"/>
                  </a:lnTo>
                  <a:lnTo>
                    <a:pt x="1179942" y="39051"/>
                  </a:lnTo>
                  <a:lnTo>
                    <a:pt x="1233223" y="39326"/>
                  </a:lnTo>
                  <a:lnTo>
                    <a:pt x="1288620" y="38376"/>
                  </a:lnTo>
                  <a:lnTo>
                    <a:pt x="1345740" y="36148"/>
                  </a:lnTo>
                  <a:lnTo>
                    <a:pt x="1404188" y="32586"/>
                  </a:lnTo>
                  <a:lnTo>
                    <a:pt x="1463570" y="27635"/>
                  </a:lnTo>
                  <a:lnTo>
                    <a:pt x="1523492" y="21240"/>
                  </a:lnTo>
                  <a:lnTo>
                    <a:pt x="1570792" y="15952"/>
                  </a:lnTo>
                  <a:lnTo>
                    <a:pt x="1618375" y="11370"/>
                  </a:lnTo>
                  <a:lnTo>
                    <a:pt x="1666251" y="7522"/>
                  </a:lnTo>
                  <a:lnTo>
                    <a:pt x="1714431" y="4434"/>
                  </a:lnTo>
                  <a:lnTo>
                    <a:pt x="1762925" y="2133"/>
                  </a:lnTo>
                  <a:lnTo>
                    <a:pt x="1811744" y="646"/>
                  </a:lnTo>
                  <a:lnTo>
                    <a:pt x="1860899" y="0"/>
                  </a:lnTo>
                  <a:lnTo>
                    <a:pt x="1910399" y="220"/>
                  </a:lnTo>
                  <a:lnTo>
                    <a:pt x="1960257" y="1334"/>
                  </a:lnTo>
                  <a:lnTo>
                    <a:pt x="2010481" y="3368"/>
                  </a:lnTo>
                  <a:lnTo>
                    <a:pt x="2061083" y="6349"/>
                  </a:lnTo>
                  <a:lnTo>
                    <a:pt x="2112073" y="10303"/>
                  </a:lnTo>
                  <a:lnTo>
                    <a:pt x="2163462" y="15258"/>
                  </a:lnTo>
                  <a:lnTo>
                    <a:pt x="2215260" y="21240"/>
                  </a:lnTo>
                  <a:lnTo>
                    <a:pt x="2284116" y="28479"/>
                  </a:lnTo>
                  <a:lnTo>
                    <a:pt x="2345904" y="32408"/>
                  </a:lnTo>
                  <a:lnTo>
                    <a:pt x="2401887" y="33666"/>
                  </a:lnTo>
                  <a:lnTo>
                    <a:pt x="2453328" y="32890"/>
                  </a:lnTo>
                  <a:lnTo>
                    <a:pt x="2501487" y="30718"/>
                  </a:lnTo>
                  <a:lnTo>
                    <a:pt x="2547627" y="27787"/>
                  </a:lnTo>
                  <a:lnTo>
                    <a:pt x="2593009" y="24737"/>
                  </a:lnTo>
                  <a:lnTo>
                    <a:pt x="2638896" y="22203"/>
                  </a:lnTo>
                  <a:lnTo>
                    <a:pt x="2686549" y="20825"/>
                  </a:lnTo>
                  <a:lnTo>
                    <a:pt x="2737230" y="21240"/>
                  </a:lnTo>
                  <a:lnTo>
                    <a:pt x="2790185" y="22067"/>
                  </a:lnTo>
                  <a:lnTo>
                    <a:pt x="2843647" y="21801"/>
                  </a:lnTo>
                  <a:lnTo>
                    <a:pt x="2897363" y="20784"/>
                  </a:lnTo>
                  <a:lnTo>
                    <a:pt x="2951076" y="19357"/>
                  </a:lnTo>
                  <a:lnTo>
                    <a:pt x="3004534" y="17859"/>
                  </a:lnTo>
                  <a:lnTo>
                    <a:pt x="3057481" y="16632"/>
                  </a:lnTo>
                  <a:lnTo>
                    <a:pt x="3109663" y="16016"/>
                  </a:lnTo>
                  <a:lnTo>
                    <a:pt x="3160825" y="16351"/>
                  </a:lnTo>
                  <a:lnTo>
                    <a:pt x="3210714" y="17979"/>
                  </a:lnTo>
                  <a:lnTo>
                    <a:pt x="3259074" y="21240"/>
                  </a:lnTo>
                  <a:lnTo>
                    <a:pt x="3285822" y="23038"/>
                  </a:lnTo>
                  <a:lnTo>
                    <a:pt x="3318164" y="24316"/>
                  </a:lnTo>
                  <a:lnTo>
                    <a:pt x="3355565" y="25129"/>
                  </a:lnTo>
                  <a:lnTo>
                    <a:pt x="3397491" y="25532"/>
                  </a:lnTo>
                  <a:lnTo>
                    <a:pt x="3443410" y="25580"/>
                  </a:lnTo>
                  <a:lnTo>
                    <a:pt x="3492787" y="25329"/>
                  </a:lnTo>
                  <a:lnTo>
                    <a:pt x="3545089" y="24833"/>
                  </a:lnTo>
                  <a:lnTo>
                    <a:pt x="3599783" y="24148"/>
                  </a:lnTo>
                  <a:lnTo>
                    <a:pt x="3656334" y="23329"/>
                  </a:lnTo>
                  <a:lnTo>
                    <a:pt x="3714210" y="22431"/>
                  </a:lnTo>
                  <a:lnTo>
                    <a:pt x="3772876" y="21509"/>
                  </a:lnTo>
                  <a:lnTo>
                    <a:pt x="3831799" y="20618"/>
                  </a:lnTo>
                  <a:lnTo>
                    <a:pt x="3890445" y="19814"/>
                  </a:lnTo>
                  <a:lnTo>
                    <a:pt x="3948281" y="19152"/>
                  </a:lnTo>
                  <a:lnTo>
                    <a:pt x="4004774" y="18686"/>
                  </a:lnTo>
                  <a:lnTo>
                    <a:pt x="4059389" y="18473"/>
                  </a:lnTo>
                  <a:lnTo>
                    <a:pt x="4111593" y="18566"/>
                  </a:lnTo>
                  <a:lnTo>
                    <a:pt x="4160852" y="19022"/>
                  </a:lnTo>
                  <a:lnTo>
                    <a:pt x="4206634" y="19895"/>
                  </a:lnTo>
                  <a:lnTo>
                    <a:pt x="4248404" y="21240"/>
                  </a:lnTo>
                  <a:lnTo>
                    <a:pt x="4249293" y="30511"/>
                  </a:lnTo>
                  <a:lnTo>
                    <a:pt x="4247769" y="30892"/>
                  </a:lnTo>
                  <a:lnTo>
                    <a:pt x="4248404" y="40290"/>
                  </a:lnTo>
                  <a:lnTo>
                    <a:pt x="4206256" y="42677"/>
                  </a:lnTo>
                  <a:lnTo>
                    <a:pt x="4164847" y="43785"/>
                  </a:lnTo>
                  <a:lnTo>
                    <a:pt x="4123619" y="43854"/>
                  </a:lnTo>
                  <a:lnTo>
                    <a:pt x="4082017" y="43125"/>
                  </a:lnTo>
                  <a:lnTo>
                    <a:pt x="4039482" y="41837"/>
                  </a:lnTo>
                  <a:lnTo>
                    <a:pt x="3995461" y="40232"/>
                  </a:lnTo>
                  <a:lnTo>
                    <a:pt x="3949395" y="38549"/>
                  </a:lnTo>
                  <a:lnTo>
                    <a:pt x="3900729" y="37030"/>
                  </a:lnTo>
                  <a:lnTo>
                    <a:pt x="3848907" y="35914"/>
                  </a:lnTo>
                  <a:lnTo>
                    <a:pt x="3793372" y="35441"/>
                  </a:lnTo>
                  <a:lnTo>
                    <a:pt x="3733567" y="35853"/>
                  </a:lnTo>
                  <a:lnTo>
                    <a:pt x="3668937" y="37389"/>
                  </a:lnTo>
                  <a:lnTo>
                    <a:pt x="3598926" y="40290"/>
                  </a:lnTo>
                  <a:lnTo>
                    <a:pt x="3527044" y="43155"/>
                  </a:lnTo>
                  <a:lnTo>
                    <a:pt x="3467772" y="44144"/>
                  </a:lnTo>
                  <a:lnTo>
                    <a:pt x="3418875" y="43666"/>
                  </a:lnTo>
                  <a:lnTo>
                    <a:pt x="3378120" y="42125"/>
                  </a:lnTo>
                  <a:lnTo>
                    <a:pt x="3343271" y="39928"/>
                  </a:lnTo>
                  <a:lnTo>
                    <a:pt x="3312096" y="37480"/>
                  </a:lnTo>
                  <a:lnTo>
                    <a:pt x="3282360" y="35189"/>
                  </a:lnTo>
                  <a:lnTo>
                    <a:pt x="3251830" y="33460"/>
                  </a:lnTo>
                  <a:lnTo>
                    <a:pt x="3218271" y="32700"/>
                  </a:lnTo>
                  <a:lnTo>
                    <a:pt x="3179449" y="33314"/>
                  </a:lnTo>
                  <a:lnTo>
                    <a:pt x="3133131" y="35709"/>
                  </a:lnTo>
                  <a:lnTo>
                    <a:pt x="3077082" y="40290"/>
                  </a:lnTo>
                  <a:lnTo>
                    <a:pt x="3014190" y="45114"/>
                  </a:lnTo>
                  <a:lnTo>
                    <a:pt x="2959013" y="47339"/>
                  </a:lnTo>
                  <a:lnTo>
                    <a:pt x="2910009" y="47511"/>
                  </a:lnTo>
                  <a:lnTo>
                    <a:pt x="2865635" y="46173"/>
                  </a:lnTo>
                  <a:lnTo>
                    <a:pt x="2824349" y="43871"/>
                  </a:lnTo>
                  <a:lnTo>
                    <a:pt x="2784608" y="41149"/>
                  </a:lnTo>
                  <a:lnTo>
                    <a:pt x="2744872" y="38551"/>
                  </a:lnTo>
                  <a:lnTo>
                    <a:pt x="2703596" y="36622"/>
                  </a:lnTo>
                  <a:lnTo>
                    <a:pt x="2659239" y="35905"/>
                  </a:lnTo>
                  <a:lnTo>
                    <a:pt x="2610259" y="36947"/>
                  </a:lnTo>
                  <a:lnTo>
                    <a:pt x="2555112" y="40290"/>
                  </a:lnTo>
                  <a:lnTo>
                    <a:pt x="2506390" y="43657"/>
                  </a:lnTo>
                  <a:lnTo>
                    <a:pt x="2459298" y="45990"/>
                  </a:lnTo>
                  <a:lnTo>
                    <a:pt x="2413338" y="47418"/>
                  </a:lnTo>
                  <a:lnTo>
                    <a:pt x="2368008" y="48069"/>
                  </a:lnTo>
                  <a:lnTo>
                    <a:pt x="2322808" y="48073"/>
                  </a:lnTo>
                  <a:lnTo>
                    <a:pt x="2277236" y="47559"/>
                  </a:lnTo>
                  <a:lnTo>
                    <a:pt x="2230792" y="46656"/>
                  </a:lnTo>
                  <a:lnTo>
                    <a:pt x="2182974" y="45493"/>
                  </a:lnTo>
                  <a:lnTo>
                    <a:pt x="2133283" y="44198"/>
                  </a:lnTo>
                  <a:lnTo>
                    <a:pt x="2081217" y="42902"/>
                  </a:lnTo>
                  <a:lnTo>
                    <a:pt x="2026275" y="41732"/>
                  </a:lnTo>
                  <a:lnTo>
                    <a:pt x="1967957" y="40819"/>
                  </a:lnTo>
                  <a:lnTo>
                    <a:pt x="1905761" y="40290"/>
                  </a:lnTo>
                  <a:lnTo>
                    <a:pt x="1849106" y="40119"/>
                  </a:lnTo>
                  <a:lnTo>
                    <a:pt x="1797842" y="40170"/>
                  </a:lnTo>
                  <a:lnTo>
                    <a:pt x="1750901" y="40396"/>
                  </a:lnTo>
                  <a:lnTo>
                    <a:pt x="1707213" y="40746"/>
                  </a:lnTo>
                  <a:lnTo>
                    <a:pt x="1665710" y="41171"/>
                  </a:lnTo>
                  <a:lnTo>
                    <a:pt x="1625320" y="41623"/>
                  </a:lnTo>
                  <a:lnTo>
                    <a:pt x="1584975" y="42052"/>
                  </a:lnTo>
                  <a:lnTo>
                    <a:pt x="1543606" y="42410"/>
                  </a:lnTo>
                  <a:lnTo>
                    <a:pt x="1500144" y="42646"/>
                  </a:lnTo>
                  <a:lnTo>
                    <a:pt x="1453517" y="42712"/>
                  </a:lnTo>
                  <a:lnTo>
                    <a:pt x="1402659" y="42558"/>
                  </a:lnTo>
                  <a:lnTo>
                    <a:pt x="1346498" y="42136"/>
                  </a:lnTo>
                  <a:lnTo>
                    <a:pt x="1283966" y="41397"/>
                  </a:lnTo>
                  <a:lnTo>
                    <a:pt x="1213993" y="40290"/>
                  </a:lnTo>
                  <a:lnTo>
                    <a:pt x="1120371" y="38703"/>
                  </a:lnTo>
                  <a:lnTo>
                    <a:pt x="1044919" y="37632"/>
                  </a:lnTo>
                  <a:lnTo>
                    <a:pt x="984629" y="37018"/>
                  </a:lnTo>
                  <a:lnTo>
                    <a:pt x="936494" y="36797"/>
                  </a:lnTo>
                  <a:lnTo>
                    <a:pt x="897508" y="36909"/>
                  </a:lnTo>
                  <a:lnTo>
                    <a:pt x="864664" y="37291"/>
                  </a:lnTo>
                  <a:lnTo>
                    <a:pt x="834955" y="37882"/>
                  </a:lnTo>
                  <a:lnTo>
                    <a:pt x="805374" y="38620"/>
                  </a:lnTo>
                  <a:lnTo>
                    <a:pt x="772913" y="39443"/>
                  </a:lnTo>
                  <a:lnTo>
                    <a:pt x="734567" y="40290"/>
                  </a:lnTo>
                  <a:lnTo>
                    <a:pt x="700403" y="40731"/>
                  </a:lnTo>
                  <a:lnTo>
                    <a:pt x="659101" y="40937"/>
                  </a:lnTo>
                  <a:lnTo>
                    <a:pt x="611743" y="40950"/>
                  </a:lnTo>
                  <a:lnTo>
                    <a:pt x="559409" y="40812"/>
                  </a:lnTo>
                  <a:lnTo>
                    <a:pt x="503181" y="40565"/>
                  </a:lnTo>
                  <a:lnTo>
                    <a:pt x="444139" y="40250"/>
                  </a:lnTo>
                  <a:lnTo>
                    <a:pt x="383365" y="39909"/>
                  </a:lnTo>
                  <a:lnTo>
                    <a:pt x="321940" y="39584"/>
                  </a:lnTo>
                  <a:lnTo>
                    <a:pt x="260944" y="39316"/>
                  </a:lnTo>
                  <a:lnTo>
                    <a:pt x="201460" y="39146"/>
                  </a:lnTo>
                  <a:lnTo>
                    <a:pt x="144568" y="39117"/>
                  </a:lnTo>
                  <a:lnTo>
                    <a:pt x="91348" y="39271"/>
                  </a:lnTo>
                  <a:lnTo>
                    <a:pt x="42883" y="39648"/>
                  </a:lnTo>
                  <a:lnTo>
                    <a:pt x="253" y="40290"/>
                  </a:lnTo>
                  <a:lnTo>
                    <a:pt x="0" y="35972"/>
                  </a:lnTo>
                  <a:lnTo>
                    <a:pt x="762" y="27209"/>
                  </a:lnTo>
                  <a:lnTo>
                    <a:pt x="253" y="21240"/>
                  </a:lnTo>
                  <a:close/>
                </a:path>
              </a:pathLst>
            </a:custGeom>
            <a:ln w="444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380609" y="2676842"/>
            <a:ext cx="5979160" cy="322072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241300" marR="100330" indent="-228600">
              <a:lnSpc>
                <a:spcPct val="82500"/>
              </a:lnSpc>
              <a:spcBef>
                <a:spcPts val="515"/>
              </a:spcBef>
              <a:buFont typeface="Arial"/>
              <a:buChar char="•"/>
              <a:tabLst>
                <a:tab pos="241300" algn="l"/>
              </a:tabLst>
            </a:pPr>
            <a:r>
              <a:rPr sz="1850" dirty="0">
                <a:latin typeface="Carlito"/>
                <a:cs typeface="Carlito"/>
              </a:rPr>
              <a:t>В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Норвегії</a:t>
            </a:r>
            <a:r>
              <a:rPr sz="1850" spc="19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приход</a:t>
            </a:r>
            <a:r>
              <a:rPr sz="1850" spc="9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християнства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пов’язують</a:t>
            </a:r>
            <a:r>
              <a:rPr sz="1850" spc="17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трьома </a:t>
            </a:r>
            <a:r>
              <a:rPr sz="1850" dirty="0">
                <a:latin typeface="Carlito"/>
                <a:cs typeface="Carlito"/>
              </a:rPr>
              <a:t>королями:</a:t>
            </a:r>
            <a:r>
              <a:rPr sz="1850" spc="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Хоконом</a:t>
            </a:r>
            <a:r>
              <a:rPr sz="1850" spc="17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Добрим</a:t>
            </a:r>
            <a:r>
              <a:rPr sz="1850" spc="1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(приблизно</a:t>
            </a:r>
            <a:r>
              <a:rPr sz="1850" spc="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935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–</a:t>
            </a:r>
            <a:r>
              <a:rPr sz="1850" spc="13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960), </a:t>
            </a:r>
            <a:r>
              <a:rPr sz="1850" dirty="0">
                <a:latin typeface="Carlito"/>
                <a:cs typeface="Carlito"/>
              </a:rPr>
              <a:t>Олафом</a:t>
            </a:r>
            <a:r>
              <a:rPr sz="1850" spc="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Трюгвассоном</a:t>
            </a:r>
            <a:r>
              <a:rPr sz="1850" spc="2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(приблизно</a:t>
            </a:r>
            <a:r>
              <a:rPr sz="1850" spc="8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995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–</a:t>
            </a:r>
            <a:r>
              <a:rPr sz="1850" spc="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1000)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та</a:t>
            </a:r>
            <a:r>
              <a:rPr sz="1850" spc="90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Улаф </a:t>
            </a:r>
            <a:r>
              <a:rPr sz="1850" dirty="0">
                <a:latin typeface="Carlito"/>
                <a:cs typeface="Carlito"/>
              </a:rPr>
              <a:t>Харальдссон</a:t>
            </a:r>
            <a:r>
              <a:rPr sz="1850" spc="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(1015</a:t>
            </a:r>
            <a:r>
              <a:rPr sz="1850" spc="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–</a:t>
            </a:r>
            <a:r>
              <a:rPr sz="1850" spc="4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1028).</a:t>
            </a:r>
            <a:r>
              <a:rPr sz="1850" spc="-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Саме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Улаф</a:t>
            </a:r>
            <a:r>
              <a:rPr sz="1850" spc="114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Х.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зробив </a:t>
            </a:r>
            <a:r>
              <a:rPr sz="1850" dirty="0">
                <a:latin typeface="Carlito"/>
                <a:cs typeface="Carlito"/>
              </a:rPr>
              <a:t>християнство</a:t>
            </a:r>
            <a:r>
              <a:rPr sz="1850" spc="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головною</a:t>
            </a:r>
            <a:r>
              <a:rPr sz="1850" spc="2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релігією</a:t>
            </a:r>
            <a:r>
              <a:rPr sz="1850" spc="114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країни,</a:t>
            </a:r>
            <a:r>
              <a:rPr sz="1850" spc="2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приблизно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spc="-50" dirty="0">
                <a:latin typeface="Carlito"/>
                <a:cs typeface="Carlito"/>
              </a:rPr>
              <a:t>у </a:t>
            </a:r>
            <a:r>
              <a:rPr sz="1850" dirty="0">
                <a:latin typeface="Carlito"/>
                <a:cs typeface="Carlito"/>
              </a:rPr>
              <a:t>1020</a:t>
            </a:r>
            <a:r>
              <a:rPr sz="1850" spc="85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році.</a:t>
            </a:r>
            <a:endParaRPr sz="1850">
              <a:latin typeface="Carlito"/>
              <a:cs typeface="Carlito"/>
            </a:endParaRPr>
          </a:p>
          <a:p>
            <a:pPr marL="241300" marR="5080" indent="-228600">
              <a:lnSpc>
                <a:spcPts val="1880"/>
              </a:lnSpc>
              <a:spcBef>
                <a:spcPts val="905"/>
              </a:spcBef>
              <a:buFont typeface="Arial"/>
              <a:buChar char="•"/>
              <a:tabLst>
                <a:tab pos="241300" algn="l"/>
              </a:tabLst>
            </a:pPr>
            <a:r>
              <a:rPr sz="1850" dirty="0">
                <a:latin typeface="Carlito"/>
                <a:cs typeface="Carlito"/>
              </a:rPr>
              <a:t>Християнство</a:t>
            </a:r>
            <a:r>
              <a:rPr sz="1850" spc="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могло</a:t>
            </a:r>
            <a:r>
              <a:rPr sz="1850" spc="24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викристовуватися</a:t>
            </a:r>
            <a:r>
              <a:rPr sz="1850" spc="114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для</a:t>
            </a:r>
            <a:r>
              <a:rPr sz="1850" spc="180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легітимізації </a:t>
            </a:r>
            <a:r>
              <a:rPr sz="1850" dirty="0">
                <a:latin typeface="Carlito"/>
                <a:cs typeface="Carlito"/>
              </a:rPr>
              <a:t>королівського</a:t>
            </a:r>
            <a:r>
              <a:rPr sz="1850" spc="-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верховенства,</a:t>
            </a:r>
            <a:r>
              <a:rPr sz="1850" spc="28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тому</a:t>
            </a:r>
            <a:r>
              <a:rPr sz="1850" spc="9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король</a:t>
            </a:r>
            <a:endParaRPr sz="1850">
              <a:latin typeface="Carlito"/>
              <a:cs typeface="Carlito"/>
            </a:endParaRPr>
          </a:p>
          <a:p>
            <a:pPr marL="241300">
              <a:lnSpc>
                <a:spcPts val="1585"/>
              </a:lnSpc>
            </a:pPr>
            <a:r>
              <a:rPr sz="1850" dirty="0">
                <a:latin typeface="Carlito"/>
                <a:cs typeface="Carlito"/>
              </a:rPr>
              <a:t>поспішав</a:t>
            </a:r>
            <a:r>
              <a:rPr sz="1850" spc="15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привести</a:t>
            </a:r>
            <a:r>
              <a:rPr sz="1850" spc="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християнство</a:t>
            </a:r>
            <a:r>
              <a:rPr sz="1850" spc="5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</a:t>
            </a:r>
            <a:r>
              <a:rPr sz="1850" spc="7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країну.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період</a:t>
            </a:r>
            <a:r>
              <a:rPr sz="1850" spc="229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900-</a:t>
            </a:r>
            <a:endParaRPr sz="1850">
              <a:latin typeface="Carlito"/>
              <a:cs typeface="Carlito"/>
            </a:endParaRPr>
          </a:p>
          <a:p>
            <a:pPr marL="241300" marR="496570" algn="just">
              <a:lnSpc>
                <a:spcPct val="82900"/>
              </a:lnSpc>
              <a:spcBef>
                <a:spcPts val="170"/>
              </a:spcBef>
            </a:pPr>
            <a:r>
              <a:rPr sz="1850" dirty="0">
                <a:latin typeface="Carlito"/>
                <a:cs typeface="Carlito"/>
              </a:rPr>
              <a:t>1000</a:t>
            </a:r>
            <a:r>
              <a:rPr sz="1850" spc="1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років,</a:t>
            </a:r>
            <a:r>
              <a:rPr sz="1850" spc="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у</a:t>
            </a:r>
            <a:r>
              <a:rPr sz="1850" spc="13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Європі</a:t>
            </a:r>
            <a:r>
              <a:rPr sz="1850" spc="10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вважали</a:t>
            </a:r>
            <a:r>
              <a:rPr sz="1850" spc="1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саме</a:t>
            </a:r>
            <a:r>
              <a:rPr sz="1850" spc="5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короля</a:t>
            </a:r>
            <a:r>
              <a:rPr sz="1850" spc="95" dirty="0">
                <a:latin typeface="Carlito"/>
                <a:cs typeface="Carlito"/>
              </a:rPr>
              <a:t> </a:t>
            </a:r>
            <a:r>
              <a:rPr sz="1850" spc="-10" dirty="0">
                <a:latin typeface="Carlito"/>
                <a:cs typeface="Carlito"/>
              </a:rPr>
              <a:t>головою </a:t>
            </a:r>
            <a:r>
              <a:rPr sz="1850" dirty="0">
                <a:latin typeface="Carlito"/>
                <a:cs typeface="Carlito"/>
              </a:rPr>
              <a:t>церкви.</a:t>
            </a:r>
            <a:r>
              <a:rPr sz="1850" spc="9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Нова</a:t>
            </a:r>
            <a:r>
              <a:rPr sz="1850" spc="1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релігія</a:t>
            </a:r>
            <a:r>
              <a:rPr sz="1850" spc="15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могла</a:t>
            </a:r>
            <a:r>
              <a:rPr sz="1850" spc="13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використовуватися</a:t>
            </a:r>
            <a:r>
              <a:rPr sz="1850" spc="30" dirty="0">
                <a:latin typeface="Carlito"/>
                <a:cs typeface="Carlito"/>
              </a:rPr>
              <a:t> </a:t>
            </a:r>
            <a:r>
              <a:rPr sz="1850" spc="-25" dirty="0">
                <a:latin typeface="Carlito"/>
                <a:cs typeface="Carlito"/>
              </a:rPr>
              <a:t>для </a:t>
            </a:r>
            <a:r>
              <a:rPr sz="1850" dirty="0">
                <a:latin typeface="Carlito"/>
                <a:cs typeface="Carlito"/>
              </a:rPr>
              <a:t>боротьби</a:t>
            </a:r>
            <a:r>
              <a:rPr sz="1850" spc="26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з</a:t>
            </a:r>
            <a:r>
              <a:rPr sz="1850" spc="85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місцевими</a:t>
            </a:r>
            <a:r>
              <a:rPr sz="1850" spc="9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високопосадовціями,</a:t>
            </a:r>
            <a:r>
              <a:rPr sz="1850" spc="125" dirty="0">
                <a:latin typeface="Carlito"/>
                <a:cs typeface="Carlito"/>
              </a:rPr>
              <a:t> </a:t>
            </a:r>
            <a:r>
              <a:rPr sz="1850" spc="-25" dirty="0">
                <a:latin typeface="Carlito"/>
                <a:cs typeface="Carlito"/>
              </a:rPr>
              <a:t>аби</a:t>
            </a:r>
            <a:endParaRPr sz="1850">
              <a:latin typeface="Carlito"/>
              <a:cs typeface="Carlito"/>
            </a:endParaRPr>
          </a:p>
          <a:p>
            <a:pPr marL="241300" algn="just">
              <a:lnSpc>
                <a:spcPts val="1805"/>
              </a:lnSpc>
            </a:pPr>
            <a:r>
              <a:rPr sz="1850" dirty="0">
                <a:latin typeface="Carlito"/>
                <a:cs typeface="Carlito"/>
              </a:rPr>
              <a:t>відібрати</a:t>
            </a:r>
            <a:r>
              <a:rPr sz="1850" spc="120" dirty="0">
                <a:latin typeface="Carlito"/>
                <a:cs typeface="Carlito"/>
              </a:rPr>
              <a:t> </a:t>
            </a:r>
            <a:r>
              <a:rPr sz="1850" dirty="0">
                <a:latin typeface="Carlito"/>
                <a:cs typeface="Carlito"/>
              </a:rPr>
              <a:t>їх</a:t>
            </a:r>
            <a:r>
              <a:rPr sz="1850" spc="105" dirty="0">
                <a:latin typeface="Carlito"/>
                <a:cs typeface="Carlito"/>
              </a:rPr>
              <a:t> </a:t>
            </a:r>
            <a:r>
              <a:rPr sz="1850" spc="-20" dirty="0">
                <a:latin typeface="Carlito"/>
                <a:cs typeface="Carlito"/>
              </a:rPr>
              <a:t>силу.</a:t>
            </a:r>
            <a:endParaRPr sz="185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1214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Arial</vt:lpstr>
      <vt:lpstr>Carlito</vt:lpstr>
      <vt:lpstr>Times New Roman</vt:lpstr>
      <vt:lpstr>Office Theme</vt:lpstr>
      <vt:lpstr>Скандинавська мітологія Християнство запровадження в Норвегії</vt:lpstr>
      <vt:lpstr>Скандинавська мітологія</vt:lpstr>
      <vt:lpstr>PowerPoint-presentasjon</vt:lpstr>
      <vt:lpstr>PowerPoint-presentasjon</vt:lpstr>
      <vt:lpstr>Боги</vt:lpstr>
      <vt:lpstr>Археологічні знахідки</vt:lpstr>
      <vt:lpstr>PowerPoint-presentasjon</vt:lpstr>
      <vt:lpstr>Християнство</vt:lpstr>
      <vt:lpstr>PowerPoint-presentasjon</vt:lpstr>
      <vt:lpstr>PowerPoint-presentasjon</vt:lpstr>
      <vt:lpstr>Церква і король</vt:lpstr>
      <vt:lpstr>Розповсюдження християнства у 900 роки</vt:lpstr>
      <vt:lpstr>PowerPoint-presentasjon</vt:lpstr>
      <vt:lpstr>Брутальне охрещення</vt:lpstr>
      <vt:lpstr>Символи</vt:lpstr>
      <vt:lpstr>Хрещення</vt:lpstr>
      <vt:lpstr>Джерела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Скандинавська мітологія Християнство запровадження в Норвегії</dc:title>
  <dc:creator>Storholmen, Åse</dc:creator>
  <cp:lastModifiedBy>Storholmen, Åse</cp:lastModifiedBy>
  <cp:revision>1</cp:revision>
  <dcterms:created xsi:type="dcterms:W3CDTF">2024-02-28T08:41:19Z</dcterms:created>
  <dcterms:modified xsi:type="dcterms:W3CDTF">2024-02-28T08:41:57Z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2024-02-17T00:00:00Z</vt:filetime>
  </property>
  <property fmtid="{D5CDD505-2E9C-101B-9397-08002B2CF9AE}" pid="3" name="LastSaved">
    <vt:filetime>2024-02-28T00:00:00Z</vt:filetime>
  </property>
  <property fmtid="{D5CDD505-2E9C-101B-9397-08002B2CF9AE}" pid="4" name="Producer">
    <vt:lpwstr>3-Heights(TM) PDF Security Shell 4.8.25.2 (http://www.pdf-tools.com)</vt:lpwstr>
  </property>
</Properties>
</file>