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78" y="0"/>
            <a:ext cx="10368068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19187" y="12697"/>
            <a:ext cx="9963785" cy="6845300"/>
          </a:xfrm>
          <a:custGeom>
            <a:avLst/>
            <a:gdLst/>
            <a:ahLst/>
            <a:cxnLst/>
            <a:rect l="l" t="t" r="r" b="b"/>
            <a:pathLst>
              <a:path w="9963785" h="6845300">
                <a:moveTo>
                  <a:pt x="8367331" y="0"/>
                </a:moveTo>
                <a:lnTo>
                  <a:pt x="1595818" y="0"/>
                </a:lnTo>
                <a:lnTo>
                  <a:pt x="1459039" y="127000"/>
                </a:lnTo>
                <a:lnTo>
                  <a:pt x="1424973" y="165100"/>
                </a:lnTo>
                <a:lnTo>
                  <a:pt x="1391239" y="203200"/>
                </a:lnTo>
                <a:lnTo>
                  <a:pt x="1357842" y="228600"/>
                </a:lnTo>
                <a:lnTo>
                  <a:pt x="1324783" y="266700"/>
                </a:lnTo>
                <a:lnTo>
                  <a:pt x="1292065" y="304800"/>
                </a:lnTo>
                <a:lnTo>
                  <a:pt x="1259690" y="342900"/>
                </a:lnTo>
                <a:lnTo>
                  <a:pt x="1227662" y="381000"/>
                </a:lnTo>
                <a:lnTo>
                  <a:pt x="1195982" y="419100"/>
                </a:lnTo>
                <a:lnTo>
                  <a:pt x="1164654" y="444500"/>
                </a:lnTo>
                <a:lnTo>
                  <a:pt x="1133680" y="482600"/>
                </a:lnTo>
                <a:lnTo>
                  <a:pt x="1103062" y="520700"/>
                </a:lnTo>
                <a:lnTo>
                  <a:pt x="1072804" y="558800"/>
                </a:lnTo>
                <a:lnTo>
                  <a:pt x="1042907" y="596900"/>
                </a:lnTo>
                <a:lnTo>
                  <a:pt x="1013375" y="635000"/>
                </a:lnTo>
                <a:lnTo>
                  <a:pt x="984210" y="673100"/>
                </a:lnTo>
                <a:lnTo>
                  <a:pt x="955414" y="711200"/>
                </a:lnTo>
                <a:lnTo>
                  <a:pt x="926991" y="762000"/>
                </a:lnTo>
                <a:lnTo>
                  <a:pt x="898942" y="800100"/>
                </a:lnTo>
                <a:lnTo>
                  <a:pt x="871271" y="838200"/>
                </a:lnTo>
                <a:lnTo>
                  <a:pt x="843979" y="876300"/>
                </a:lnTo>
                <a:lnTo>
                  <a:pt x="817071" y="914400"/>
                </a:lnTo>
                <a:lnTo>
                  <a:pt x="790547" y="952500"/>
                </a:lnTo>
                <a:lnTo>
                  <a:pt x="764412" y="1003300"/>
                </a:lnTo>
                <a:lnTo>
                  <a:pt x="738666" y="1041400"/>
                </a:lnTo>
                <a:lnTo>
                  <a:pt x="713314" y="1079500"/>
                </a:lnTo>
                <a:lnTo>
                  <a:pt x="688357" y="1117600"/>
                </a:lnTo>
                <a:lnTo>
                  <a:pt x="663799" y="1168400"/>
                </a:lnTo>
                <a:lnTo>
                  <a:pt x="639641" y="1206500"/>
                </a:lnTo>
                <a:lnTo>
                  <a:pt x="615887" y="1244600"/>
                </a:lnTo>
                <a:lnTo>
                  <a:pt x="592539" y="1295400"/>
                </a:lnTo>
                <a:lnTo>
                  <a:pt x="569599" y="1333500"/>
                </a:lnTo>
                <a:lnTo>
                  <a:pt x="547071" y="1384300"/>
                </a:lnTo>
                <a:lnTo>
                  <a:pt x="524956" y="1422400"/>
                </a:lnTo>
                <a:lnTo>
                  <a:pt x="503258" y="1460500"/>
                </a:lnTo>
                <a:lnTo>
                  <a:pt x="481978" y="1511300"/>
                </a:lnTo>
                <a:lnTo>
                  <a:pt x="461121" y="1549400"/>
                </a:lnTo>
                <a:lnTo>
                  <a:pt x="440687" y="1600200"/>
                </a:lnTo>
                <a:lnTo>
                  <a:pt x="420681" y="1638300"/>
                </a:lnTo>
                <a:lnTo>
                  <a:pt x="401104" y="1689100"/>
                </a:lnTo>
                <a:lnTo>
                  <a:pt x="381959" y="1739900"/>
                </a:lnTo>
                <a:lnTo>
                  <a:pt x="363248" y="1778000"/>
                </a:lnTo>
                <a:lnTo>
                  <a:pt x="344975" y="1828800"/>
                </a:lnTo>
                <a:lnTo>
                  <a:pt x="327141" y="1866900"/>
                </a:lnTo>
                <a:lnTo>
                  <a:pt x="309750" y="1917700"/>
                </a:lnTo>
                <a:lnTo>
                  <a:pt x="292804" y="1968500"/>
                </a:lnTo>
                <a:lnTo>
                  <a:pt x="276306" y="2006600"/>
                </a:lnTo>
                <a:lnTo>
                  <a:pt x="260258" y="2057400"/>
                </a:lnTo>
                <a:lnTo>
                  <a:pt x="244662" y="2108200"/>
                </a:lnTo>
                <a:lnTo>
                  <a:pt x="229522" y="2146300"/>
                </a:lnTo>
                <a:lnTo>
                  <a:pt x="214840" y="2197100"/>
                </a:lnTo>
                <a:lnTo>
                  <a:pt x="200619" y="2247900"/>
                </a:lnTo>
                <a:lnTo>
                  <a:pt x="186861" y="2298700"/>
                </a:lnTo>
                <a:lnTo>
                  <a:pt x="173569" y="2336800"/>
                </a:lnTo>
                <a:lnTo>
                  <a:pt x="160745" y="2387600"/>
                </a:lnTo>
                <a:lnTo>
                  <a:pt x="148392" y="2438400"/>
                </a:lnTo>
                <a:lnTo>
                  <a:pt x="136513" y="2489200"/>
                </a:lnTo>
                <a:lnTo>
                  <a:pt x="125110" y="2540000"/>
                </a:lnTo>
                <a:lnTo>
                  <a:pt x="114186" y="2590800"/>
                </a:lnTo>
                <a:lnTo>
                  <a:pt x="103744" y="2628900"/>
                </a:lnTo>
                <a:lnTo>
                  <a:pt x="93785" y="2679700"/>
                </a:lnTo>
                <a:lnTo>
                  <a:pt x="84313" y="2730500"/>
                </a:lnTo>
                <a:lnTo>
                  <a:pt x="75331" y="2781300"/>
                </a:lnTo>
                <a:lnTo>
                  <a:pt x="66840" y="2832100"/>
                </a:lnTo>
                <a:lnTo>
                  <a:pt x="58843" y="2882900"/>
                </a:lnTo>
                <a:lnTo>
                  <a:pt x="51344" y="2933700"/>
                </a:lnTo>
                <a:lnTo>
                  <a:pt x="44344" y="2984500"/>
                </a:lnTo>
                <a:lnTo>
                  <a:pt x="37847" y="3035300"/>
                </a:lnTo>
                <a:lnTo>
                  <a:pt x="31854" y="3086100"/>
                </a:lnTo>
                <a:lnTo>
                  <a:pt x="26369" y="3136900"/>
                </a:lnTo>
                <a:lnTo>
                  <a:pt x="21394" y="3187700"/>
                </a:lnTo>
                <a:lnTo>
                  <a:pt x="16932" y="3238500"/>
                </a:lnTo>
                <a:lnTo>
                  <a:pt x="12984" y="3289300"/>
                </a:lnTo>
                <a:lnTo>
                  <a:pt x="9555" y="3340100"/>
                </a:lnTo>
                <a:lnTo>
                  <a:pt x="6646" y="3390900"/>
                </a:lnTo>
                <a:lnTo>
                  <a:pt x="4260" y="3441700"/>
                </a:lnTo>
                <a:lnTo>
                  <a:pt x="2400" y="3492500"/>
                </a:lnTo>
                <a:lnTo>
                  <a:pt x="1068" y="3543300"/>
                </a:lnTo>
                <a:lnTo>
                  <a:pt x="267" y="3594100"/>
                </a:lnTo>
                <a:lnTo>
                  <a:pt x="0" y="3657600"/>
                </a:lnTo>
                <a:lnTo>
                  <a:pt x="268" y="3708400"/>
                </a:lnTo>
                <a:lnTo>
                  <a:pt x="1072" y="3759200"/>
                </a:lnTo>
                <a:lnTo>
                  <a:pt x="2409" y="3810000"/>
                </a:lnTo>
                <a:lnTo>
                  <a:pt x="4276" y="3860800"/>
                </a:lnTo>
                <a:lnTo>
                  <a:pt x="6670" y="3911600"/>
                </a:lnTo>
                <a:lnTo>
                  <a:pt x="9590" y="3962400"/>
                </a:lnTo>
                <a:lnTo>
                  <a:pt x="13031" y="4013200"/>
                </a:lnTo>
                <a:lnTo>
                  <a:pt x="16993" y="4064000"/>
                </a:lnTo>
                <a:lnTo>
                  <a:pt x="21471" y="4114800"/>
                </a:lnTo>
                <a:lnTo>
                  <a:pt x="26464" y="4165600"/>
                </a:lnTo>
                <a:lnTo>
                  <a:pt x="31969" y="4216400"/>
                </a:lnTo>
                <a:lnTo>
                  <a:pt x="37983" y="4267200"/>
                </a:lnTo>
                <a:lnTo>
                  <a:pt x="44504" y="4318000"/>
                </a:lnTo>
                <a:lnTo>
                  <a:pt x="51529" y="4368800"/>
                </a:lnTo>
                <a:lnTo>
                  <a:pt x="59055" y="4419600"/>
                </a:lnTo>
                <a:lnTo>
                  <a:pt x="67080" y="4470400"/>
                </a:lnTo>
                <a:lnTo>
                  <a:pt x="75601" y="4521200"/>
                </a:lnTo>
                <a:lnTo>
                  <a:pt x="84616" y="4572000"/>
                </a:lnTo>
                <a:lnTo>
                  <a:pt x="94122" y="4622800"/>
                </a:lnTo>
                <a:lnTo>
                  <a:pt x="104116" y="4673600"/>
                </a:lnTo>
                <a:lnTo>
                  <a:pt x="114596" y="4724400"/>
                </a:lnTo>
                <a:lnTo>
                  <a:pt x="125559" y="4762500"/>
                </a:lnTo>
                <a:lnTo>
                  <a:pt x="137002" y="4813300"/>
                </a:lnTo>
                <a:lnTo>
                  <a:pt x="148923" y="4864100"/>
                </a:lnTo>
                <a:lnTo>
                  <a:pt x="161320" y="4914900"/>
                </a:lnTo>
                <a:lnTo>
                  <a:pt x="174189" y="4965700"/>
                </a:lnTo>
                <a:lnTo>
                  <a:pt x="187528" y="5003800"/>
                </a:lnTo>
                <a:lnTo>
                  <a:pt x="201335" y="5054600"/>
                </a:lnTo>
                <a:lnTo>
                  <a:pt x="215606" y="5105400"/>
                </a:lnTo>
                <a:lnTo>
                  <a:pt x="230340" y="5156200"/>
                </a:lnTo>
                <a:lnTo>
                  <a:pt x="245533" y="5194300"/>
                </a:lnTo>
                <a:lnTo>
                  <a:pt x="261184" y="5245100"/>
                </a:lnTo>
                <a:lnTo>
                  <a:pt x="277288" y="5295900"/>
                </a:lnTo>
                <a:lnTo>
                  <a:pt x="293844" y="5346700"/>
                </a:lnTo>
                <a:lnTo>
                  <a:pt x="310850" y="5384800"/>
                </a:lnTo>
                <a:lnTo>
                  <a:pt x="328302" y="5435600"/>
                </a:lnTo>
                <a:lnTo>
                  <a:pt x="346198" y="5473700"/>
                </a:lnTo>
                <a:lnTo>
                  <a:pt x="364535" y="5524500"/>
                </a:lnTo>
                <a:lnTo>
                  <a:pt x="383311" y="5575300"/>
                </a:lnTo>
                <a:lnTo>
                  <a:pt x="402523" y="5613400"/>
                </a:lnTo>
                <a:lnTo>
                  <a:pt x="422168" y="5664200"/>
                </a:lnTo>
                <a:lnTo>
                  <a:pt x="442244" y="5702300"/>
                </a:lnTo>
                <a:lnTo>
                  <a:pt x="462749" y="5753100"/>
                </a:lnTo>
                <a:lnTo>
                  <a:pt x="483679" y="5791200"/>
                </a:lnTo>
                <a:lnTo>
                  <a:pt x="505032" y="5842000"/>
                </a:lnTo>
                <a:lnTo>
                  <a:pt x="526805" y="5880100"/>
                </a:lnTo>
                <a:lnTo>
                  <a:pt x="548996" y="5930900"/>
                </a:lnTo>
                <a:lnTo>
                  <a:pt x="571602" y="5969000"/>
                </a:lnTo>
                <a:lnTo>
                  <a:pt x="594621" y="6019800"/>
                </a:lnTo>
                <a:lnTo>
                  <a:pt x="618050" y="6057900"/>
                </a:lnTo>
                <a:lnTo>
                  <a:pt x="641886" y="6096000"/>
                </a:lnTo>
                <a:lnTo>
                  <a:pt x="666126" y="6146800"/>
                </a:lnTo>
                <a:lnTo>
                  <a:pt x="690769" y="6184900"/>
                </a:lnTo>
                <a:lnTo>
                  <a:pt x="715811" y="6223000"/>
                </a:lnTo>
                <a:lnTo>
                  <a:pt x="741250" y="6261100"/>
                </a:lnTo>
                <a:lnTo>
                  <a:pt x="767084" y="6311900"/>
                </a:lnTo>
                <a:lnTo>
                  <a:pt x="793309" y="6350000"/>
                </a:lnTo>
                <a:lnTo>
                  <a:pt x="819923" y="6388100"/>
                </a:lnTo>
                <a:lnTo>
                  <a:pt x="846923" y="6426200"/>
                </a:lnTo>
                <a:lnTo>
                  <a:pt x="874307" y="6477000"/>
                </a:lnTo>
                <a:lnTo>
                  <a:pt x="902072" y="6515100"/>
                </a:lnTo>
                <a:lnTo>
                  <a:pt x="930216" y="6553200"/>
                </a:lnTo>
                <a:lnTo>
                  <a:pt x="958736" y="6591300"/>
                </a:lnTo>
                <a:lnTo>
                  <a:pt x="987629" y="6629400"/>
                </a:lnTo>
                <a:lnTo>
                  <a:pt x="1016892" y="6667500"/>
                </a:lnTo>
                <a:lnTo>
                  <a:pt x="1046524" y="6705600"/>
                </a:lnTo>
                <a:lnTo>
                  <a:pt x="1076521" y="6743700"/>
                </a:lnTo>
                <a:lnTo>
                  <a:pt x="1106882" y="6781800"/>
                </a:lnTo>
                <a:lnTo>
                  <a:pt x="1137602" y="6819900"/>
                </a:lnTo>
                <a:lnTo>
                  <a:pt x="1164977" y="6845300"/>
                </a:lnTo>
                <a:lnTo>
                  <a:pt x="8798172" y="6845300"/>
                </a:lnTo>
                <a:lnTo>
                  <a:pt x="8856267" y="6781800"/>
                </a:lnTo>
                <a:lnTo>
                  <a:pt x="8886628" y="6743700"/>
                </a:lnTo>
                <a:lnTo>
                  <a:pt x="8916625" y="6705600"/>
                </a:lnTo>
                <a:lnTo>
                  <a:pt x="8946257" y="6667500"/>
                </a:lnTo>
                <a:lnTo>
                  <a:pt x="8975521" y="6629400"/>
                </a:lnTo>
                <a:lnTo>
                  <a:pt x="9004415" y="6591300"/>
                </a:lnTo>
                <a:lnTo>
                  <a:pt x="9032935" y="6553200"/>
                </a:lnTo>
                <a:lnTo>
                  <a:pt x="9061079" y="6515100"/>
                </a:lnTo>
                <a:lnTo>
                  <a:pt x="9088845" y="6477000"/>
                </a:lnTo>
                <a:lnTo>
                  <a:pt x="9116230" y="6426200"/>
                </a:lnTo>
                <a:lnTo>
                  <a:pt x="9143231" y="6388100"/>
                </a:lnTo>
                <a:lnTo>
                  <a:pt x="9169845" y="6350000"/>
                </a:lnTo>
                <a:lnTo>
                  <a:pt x="9196071" y="6311900"/>
                </a:lnTo>
                <a:lnTo>
                  <a:pt x="9221905" y="6261100"/>
                </a:lnTo>
                <a:lnTo>
                  <a:pt x="9247345" y="6223000"/>
                </a:lnTo>
                <a:lnTo>
                  <a:pt x="9272389" y="6184900"/>
                </a:lnTo>
                <a:lnTo>
                  <a:pt x="9297032" y="6146800"/>
                </a:lnTo>
                <a:lnTo>
                  <a:pt x="9321274" y="6096000"/>
                </a:lnTo>
                <a:lnTo>
                  <a:pt x="9345111" y="6057900"/>
                </a:lnTo>
                <a:lnTo>
                  <a:pt x="9368541" y="6019800"/>
                </a:lnTo>
                <a:lnTo>
                  <a:pt x="9391561" y="5969000"/>
                </a:lnTo>
                <a:lnTo>
                  <a:pt x="9414168" y="5930900"/>
                </a:lnTo>
                <a:lnTo>
                  <a:pt x="9436361" y="5880100"/>
                </a:lnTo>
                <a:lnTo>
                  <a:pt x="9458135" y="5842000"/>
                </a:lnTo>
                <a:lnTo>
                  <a:pt x="9479489" y="5791200"/>
                </a:lnTo>
                <a:lnTo>
                  <a:pt x="9500421" y="5753100"/>
                </a:lnTo>
                <a:lnTo>
                  <a:pt x="9520926" y="5702300"/>
                </a:lnTo>
                <a:lnTo>
                  <a:pt x="9541004" y="5664200"/>
                </a:lnTo>
                <a:lnTo>
                  <a:pt x="9560650" y="5613400"/>
                </a:lnTo>
                <a:lnTo>
                  <a:pt x="9579864" y="5575300"/>
                </a:lnTo>
                <a:lnTo>
                  <a:pt x="9598641" y="5524500"/>
                </a:lnTo>
                <a:lnTo>
                  <a:pt x="9616979" y="5473700"/>
                </a:lnTo>
                <a:lnTo>
                  <a:pt x="9634877" y="5435600"/>
                </a:lnTo>
                <a:lnTo>
                  <a:pt x="9652330" y="5384800"/>
                </a:lnTo>
                <a:lnTo>
                  <a:pt x="9669337" y="5346700"/>
                </a:lnTo>
                <a:lnTo>
                  <a:pt x="9685895" y="5295900"/>
                </a:lnTo>
                <a:lnTo>
                  <a:pt x="9702001" y="5245100"/>
                </a:lnTo>
                <a:lnTo>
                  <a:pt x="9717652" y="5194300"/>
                </a:lnTo>
                <a:lnTo>
                  <a:pt x="9732847" y="5156200"/>
                </a:lnTo>
                <a:lnTo>
                  <a:pt x="9747582" y="5105400"/>
                </a:lnTo>
                <a:lnTo>
                  <a:pt x="9761855" y="5054600"/>
                </a:lnTo>
                <a:lnTo>
                  <a:pt x="9775663" y="5003800"/>
                </a:lnTo>
                <a:lnTo>
                  <a:pt x="9789003" y="4965700"/>
                </a:lnTo>
                <a:lnTo>
                  <a:pt x="9801874" y="4914900"/>
                </a:lnTo>
                <a:lnTo>
                  <a:pt x="9814272" y="4864100"/>
                </a:lnTo>
                <a:lnTo>
                  <a:pt x="9826194" y="4813300"/>
                </a:lnTo>
                <a:lnTo>
                  <a:pt x="9837639" y="4762500"/>
                </a:lnTo>
                <a:lnTo>
                  <a:pt x="9848603" y="4724400"/>
                </a:lnTo>
                <a:lnTo>
                  <a:pt x="9859084" y="4673600"/>
                </a:lnTo>
                <a:lnTo>
                  <a:pt x="9869079" y="4622800"/>
                </a:lnTo>
                <a:lnTo>
                  <a:pt x="9878586" y="4572000"/>
                </a:lnTo>
                <a:lnTo>
                  <a:pt x="9887602" y="4521200"/>
                </a:lnTo>
                <a:lnTo>
                  <a:pt x="9896124" y="4470400"/>
                </a:lnTo>
                <a:lnTo>
                  <a:pt x="9904150" y="4419600"/>
                </a:lnTo>
                <a:lnTo>
                  <a:pt x="9911677" y="4368800"/>
                </a:lnTo>
                <a:lnTo>
                  <a:pt x="9918703" y="4318000"/>
                </a:lnTo>
                <a:lnTo>
                  <a:pt x="9925224" y="4267200"/>
                </a:lnTo>
                <a:lnTo>
                  <a:pt x="9931239" y="4216400"/>
                </a:lnTo>
                <a:lnTo>
                  <a:pt x="9936745" y="4165600"/>
                </a:lnTo>
                <a:lnTo>
                  <a:pt x="9941738" y="4114800"/>
                </a:lnTo>
                <a:lnTo>
                  <a:pt x="9946217" y="4064000"/>
                </a:lnTo>
                <a:lnTo>
                  <a:pt x="9950179" y="4013200"/>
                </a:lnTo>
                <a:lnTo>
                  <a:pt x="9953622" y="3962400"/>
                </a:lnTo>
                <a:lnTo>
                  <a:pt x="9956541" y="3911600"/>
                </a:lnTo>
                <a:lnTo>
                  <a:pt x="9958936" y="3860800"/>
                </a:lnTo>
                <a:lnTo>
                  <a:pt x="9960803" y="3810000"/>
                </a:lnTo>
                <a:lnTo>
                  <a:pt x="9962140" y="3759200"/>
                </a:lnTo>
                <a:lnTo>
                  <a:pt x="9962944" y="3708400"/>
                </a:lnTo>
                <a:lnTo>
                  <a:pt x="9963213" y="3657600"/>
                </a:lnTo>
                <a:lnTo>
                  <a:pt x="9962945" y="3594100"/>
                </a:lnTo>
                <a:lnTo>
                  <a:pt x="9962144" y="3543300"/>
                </a:lnTo>
                <a:lnTo>
                  <a:pt x="9960812" y="3492500"/>
                </a:lnTo>
                <a:lnTo>
                  <a:pt x="9958952" y="3441700"/>
                </a:lnTo>
                <a:lnTo>
                  <a:pt x="9956566" y="3390900"/>
                </a:lnTo>
                <a:lnTo>
                  <a:pt x="9953656" y="3340100"/>
                </a:lnTo>
                <a:lnTo>
                  <a:pt x="9950227" y="3289300"/>
                </a:lnTo>
                <a:lnTo>
                  <a:pt x="9946279" y="3238500"/>
                </a:lnTo>
                <a:lnTo>
                  <a:pt x="9941816" y="3187700"/>
                </a:lnTo>
                <a:lnTo>
                  <a:pt x="9936841" y="3136900"/>
                </a:lnTo>
                <a:lnTo>
                  <a:pt x="9931355" y="3086100"/>
                </a:lnTo>
                <a:lnTo>
                  <a:pt x="9925362" y="3035300"/>
                </a:lnTo>
                <a:lnTo>
                  <a:pt x="9918864" y="2984500"/>
                </a:lnTo>
                <a:lnTo>
                  <a:pt x="9911863" y="2933700"/>
                </a:lnTo>
                <a:lnTo>
                  <a:pt x="9904363" y="2882900"/>
                </a:lnTo>
                <a:lnTo>
                  <a:pt x="9896366" y="2832100"/>
                </a:lnTo>
                <a:lnTo>
                  <a:pt x="9887874" y="2781300"/>
                </a:lnTo>
                <a:lnTo>
                  <a:pt x="9878891" y="2730500"/>
                </a:lnTo>
                <a:lnTo>
                  <a:pt x="9869418" y="2679700"/>
                </a:lnTo>
                <a:lnTo>
                  <a:pt x="9859459" y="2628900"/>
                </a:lnTo>
                <a:lnTo>
                  <a:pt x="9849015" y="2590800"/>
                </a:lnTo>
                <a:lnTo>
                  <a:pt x="9838090" y="2540000"/>
                </a:lnTo>
                <a:lnTo>
                  <a:pt x="9826686" y="2489200"/>
                </a:lnTo>
                <a:lnTo>
                  <a:pt x="9814806" y="2438400"/>
                </a:lnTo>
                <a:lnTo>
                  <a:pt x="9802452" y="2387600"/>
                </a:lnTo>
                <a:lnTo>
                  <a:pt x="9789628" y="2336800"/>
                </a:lnTo>
                <a:lnTo>
                  <a:pt x="9776334" y="2298700"/>
                </a:lnTo>
                <a:lnTo>
                  <a:pt x="9762575" y="2247900"/>
                </a:lnTo>
                <a:lnTo>
                  <a:pt x="9748353" y="2197100"/>
                </a:lnTo>
                <a:lnTo>
                  <a:pt x="9733670" y="2146300"/>
                </a:lnTo>
                <a:lnTo>
                  <a:pt x="9718529" y="2108200"/>
                </a:lnTo>
                <a:lnTo>
                  <a:pt x="9702932" y="2057400"/>
                </a:lnTo>
                <a:lnTo>
                  <a:pt x="9686883" y="2006600"/>
                </a:lnTo>
                <a:lnTo>
                  <a:pt x="9670383" y="1968500"/>
                </a:lnTo>
                <a:lnTo>
                  <a:pt x="9653436" y="1917700"/>
                </a:lnTo>
                <a:lnTo>
                  <a:pt x="9636044" y="1866900"/>
                </a:lnTo>
                <a:lnTo>
                  <a:pt x="9618209" y="1828800"/>
                </a:lnTo>
                <a:lnTo>
                  <a:pt x="9599934" y="1778000"/>
                </a:lnTo>
                <a:lnTo>
                  <a:pt x="9581223" y="1739900"/>
                </a:lnTo>
                <a:lnTo>
                  <a:pt x="9562076" y="1689100"/>
                </a:lnTo>
                <a:lnTo>
                  <a:pt x="9542498" y="1638300"/>
                </a:lnTo>
                <a:lnTo>
                  <a:pt x="9522490" y="1600200"/>
                </a:lnTo>
                <a:lnTo>
                  <a:pt x="9502056" y="1549400"/>
                </a:lnTo>
                <a:lnTo>
                  <a:pt x="9481197" y="1511300"/>
                </a:lnTo>
                <a:lnTo>
                  <a:pt x="9459916" y="1460500"/>
                </a:lnTo>
                <a:lnTo>
                  <a:pt x="9438217" y="1422400"/>
                </a:lnTo>
                <a:lnTo>
                  <a:pt x="9416101" y="1384300"/>
                </a:lnTo>
                <a:lnTo>
                  <a:pt x="9393572" y="1333500"/>
                </a:lnTo>
                <a:lnTo>
                  <a:pt x="9370631" y="1295400"/>
                </a:lnTo>
                <a:lnTo>
                  <a:pt x="9347281" y="1244600"/>
                </a:lnTo>
                <a:lnTo>
                  <a:pt x="9323526" y="1206500"/>
                </a:lnTo>
                <a:lnTo>
                  <a:pt x="9299367" y="1168400"/>
                </a:lnTo>
                <a:lnTo>
                  <a:pt x="9274808" y="1117600"/>
                </a:lnTo>
                <a:lnTo>
                  <a:pt x="9249850" y="1079500"/>
                </a:lnTo>
                <a:lnTo>
                  <a:pt x="9224497" y="1041400"/>
                </a:lnTo>
                <a:lnTo>
                  <a:pt x="9198750" y="1003300"/>
                </a:lnTo>
                <a:lnTo>
                  <a:pt x="9172614" y="952500"/>
                </a:lnTo>
                <a:lnTo>
                  <a:pt x="9146089" y="914400"/>
                </a:lnTo>
                <a:lnTo>
                  <a:pt x="9119180" y="876300"/>
                </a:lnTo>
                <a:lnTo>
                  <a:pt x="9091887" y="838200"/>
                </a:lnTo>
                <a:lnTo>
                  <a:pt x="9064215" y="800100"/>
                </a:lnTo>
                <a:lnTo>
                  <a:pt x="9036166" y="762000"/>
                </a:lnTo>
                <a:lnTo>
                  <a:pt x="9007742" y="711200"/>
                </a:lnTo>
                <a:lnTo>
                  <a:pt x="8978945" y="673100"/>
                </a:lnTo>
                <a:lnTo>
                  <a:pt x="8949779" y="635000"/>
                </a:lnTo>
                <a:lnTo>
                  <a:pt x="8920246" y="596900"/>
                </a:lnTo>
                <a:lnTo>
                  <a:pt x="8890349" y="558800"/>
                </a:lnTo>
                <a:lnTo>
                  <a:pt x="8860090" y="520700"/>
                </a:lnTo>
                <a:lnTo>
                  <a:pt x="8829472" y="482600"/>
                </a:lnTo>
                <a:lnTo>
                  <a:pt x="8798497" y="444500"/>
                </a:lnTo>
                <a:lnTo>
                  <a:pt x="8767168" y="419100"/>
                </a:lnTo>
                <a:lnTo>
                  <a:pt x="8735489" y="381000"/>
                </a:lnTo>
                <a:lnTo>
                  <a:pt x="8703460" y="342900"/>
                </a:lnTo>
                <a:lnTo>
                  <a:pt x="8671085" y="304800"/>
                </a:lnTo>
                <a:lnTo>
                  <a:pt x="8638367" y="266700"/>
                </a:lnTo>
                <a:lnTo>
                  <a:pt x="8605307" y="228600"/>
                </a:lnTo>
                <a:lnTo>
                  <a:pt x="8571910" y="203200"/>
                </a:lnTo>
                <a:lnTo>
                  <a:pt x="8538176" y="165100"/>
                </a:lnTo>
                <a:lnTo>
                  <a:pt x="8504110" y="127000"/>
                </a:lnTo>
                <a:lnTo>
                  <a:pt x="8367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19187" y="4825"/>
            <a:ext cx="9963785" cy="6853555"/>
          </a:xfrm>
          <a:custGeom>
            <a:avLst/>
            <a:gdLst/>
            <a:ahLst/>
            <a:cxnLst/>
            <a:rect l="l" t="t" r="r" b="b"/>
            <a:pathLst>
              <a:path w="9963785" h="6853555">
                <a:moveTo>
                  <a:pt x="1595818" y="0"/>
                </a:moveTo>
                <a:lnTo>
                  <a:pt x="8367331" y="0"/>
                </a:lnTo>
                <a:lnTo>
                  <a:pt x="8504110" y="130301"/>
                </a:lnTo>
                <a:lnTo>
                  <a:pt x="8538176" y="164699"/>
                </a:lnTo>
                <a:lnTo>
                  <a:pt x="8571910" y="199424"/>
                </a:lnTo>
                <a:lnTo>
                  <a:pt x="8605307" y="234474"/>
                </a:lnTo>
                <a:lnTo>
                  <a:pt x="8638367" y="269847"/>
                </a:lnTo>
                <a:lnTo>
                  <a:pt x="8671085" y="305541"/>
                </a:lnTo>
                <a:lnTo>
                  <a:pt x="8703460" y="341552"/>
                </a:lnTo>
                <a:lnTo>
                  <a:pt x="8735489" y="377878"/>
                </a:lnTo>
                <a:lnTo>
                  <a:pt x="8767168" y="414517"/>
                </a:lnTo>
                <a:lnTo>
                  <a:pt x="8798497" y="451466"/>
                </a:lnTo>
                <a:lnTo>
                  <a:pt x="8829472" y="488721"/>
                </a:lnTo>
                <a:lnTo>
                  <a:pt x="8860090" y="526282"/>
                </a:lnTo>
                <a:lnTo>
                  <a:pt x="8890349" y="564144"/>
                </a:lnTo>
                <a:lnTo>
                  <a:pt x="8920246" y="602306"/>
                </a:lnTo>
                <a:lnTo>
                  <a:pt x="8949779" y="640765"/>
                </a:lnTo>
                <a:lnTo>
                  <a:pt x="8978945" y="679518"/>
                </a:lnTo>
                <a:lnTo>
                  <a:pt x="9007742" y="718562"/>
                </a:lnTo>
                <a:lnTo>
                  <a:pt x="9036166" y="757896"/>
                </a:lnTo>
                <a:lnTo>
                  <a:pt x="9064215" y="797516"/>
                </a:lnTo>
                <a:lnTo>
                  <a:pt x="9091887" y="837420"/>
                </a:lnTo>
                <a:lnTo>
                  <a:pt x="9119180" y="877605"/>
                </a:lnTo>
                <a:lnTo>
                  <a:pt x="9146089" y="918069"/>
                </a:lnTo>
                <a:lnTo>
                  <a:pt x="9172614" y="958809"/>
                </a:lnTo>
                <a:lnTo>
                  <a:pt x="9198750" y="999822"/>
                </a:lnTo>
                <a:lnTo>
                  <a:pt x="9224497" y="1041106"/>
                </a:lnTo>
                <a:lnTo>
                  <a:pt x="9249850" y="1082659"/>
                </a:lnTo>
                <a:lnTo>
                  <a:pt x="9274808" y="1124477"/>
                </a:lnTo>
                <a:lnTo>
                  <a:pt x="9299367" y="1166558"/>
                </a:lnTo>
                <a:lnTo>
                  <a:pt x="9323526" y="1208899"/>
                </a:lnTo>
                <a:lnTo>
                  <a:pt x="9347281" y="1251499"/>
                </a:lnTo>
                <a:lnTo>
                  <a:pt x="9370631" y="1294353"/>
                </a:lnTo>
                <a:lnTo>
                  <a:pt x="9393572" y="1337461"/>
                </a:lnTo>
                <a:lnTo>
                  <a:pt x="9416101" y="1380818"/>
                </a:lnTo>
                <a:lnTo>
                  <a:pt x="9438217" y="1424423"/>
                </a:lnTo>
                <a:lnTo>
                  <a:pt x="9459916" y="1468272"/>
                </a:lnTo>
                <a:lnTo>
                  <a:pt x="9481197" y="1512364"/>
                </a:lnTo>
                <a:lnTo>
                  <a:pt x="9502056" y="1556696"/>
                </a:lnTo>
                <a:lnTo>
                  <a:pt x="9522490" y="1601264"/>
                </a:lnTo>
                <a:lnTo>
                  <a:pt x="9542498" y="1646067"/>
                </a:lnTo>
                <a:lnTo>
                  <a:pt x="9562076" y="1691102"/>
                </a:lnTo>
                <a:lnTo>
                  <a:pt x="9581223" y="1736366"/>
                </a:lnTo>
                <a:lnTo>
                  <a:pt x="9599934" y="1781857"/>
                </a:lnTo>
                <a:lnTo>
                  <a:pt x="9618209" y="1827572"/>
                </a:lnTo>
                <a:lnTo>
                  <a:pt x="9636044" y="1873508"/>
                </a:lnTo>
                <a:lnTo>
                  <a:pt x="9653436" y="1919663"/>
                </a:lnTo>
                <a:lnTo>
                  <a:pt x="9670383" y="1966035"/>
                </a:lnTo>
                <a:lnTo>
                  <a:pt x="9686883" y="2012620"/>
                </a:lnTo>
                <a:lnTo>
                  <a:pt x="9702932" y="2059416"/>
                </a:lnTo>
                <a:lnTo>
                  <a:pt x="9718529" y="2106421"/>
                </a:lnTo>
                <a:lnTo>
                  <a:pt x="9733670" y="2153631"/>
                </a:lnTo>
                <a:lnTo>
                  <a:pt x="9748353" y="2201045"/>
                </a:lnTo>
                <a:lnTo>
                  <a:pt x="9762575" y="2248659"/>
                </a:lnTo>
                <a:lnTo>
                  <a:pt x="9776334" y="2296471"/>
                </a:lnTo>
                <a:lnTo>
                  <a:pt x="9789628" y="2344479"/>
                </a:lnTo>
                <a:lnTo>
                  <a:pt x="9802452" y="2392680"/>
                </a:lnTo>
                <a:lnTo>
                  <a:pt x="9814806" y="2441071"/>
                </a:lnTo>
                <a:lnTo>
                  <a:pt x="9826686" y="2489650"/>
                </a:lnTo>
                <a:lnTo>
                  <a:pt x="9838090" y="2538413"/>
                </a:lnTo>
                <a:lnTo>
                  <a:pt x="9849015" y="2587360"/>
                </a:lnTo>
                <a:lnTo>
                  <a:pt x="9859459" y="2636486"/>
                </a:lnTo>
                <a:lnTo>
                  <a:pt x="9869418" y="2685789"/>
                </a:lnTo>
                <a:lnTo>
                  <a:pt x="9878891" y="2735267"/>
                </a:lnTo>
                <a:lnTo>
                  <a:pt x="9887874" y="2784917"/>
                </a:lnTo>
                <a:lnTo>
                  <a:pt x="9896366" y="2834736"/>
                </a:lnTo>
                <a:lnTo>
                  <a:pt x="9904363" y="2884723"/>
                </a:lnTo>
                <a:lnTo>
                  <a:pt x="9911863" y="2934873"/>
                </a:lnTo>
                <a:lnTo>
                  <a:pt x="9918864" y="2985185"/>
                </a:lnTo>
                <a:lnTo>
                  <a:pt x="9925362" y="3035657"/>
                </a:lnTo>
                <a:lnTo>
                  <a:pt x="9931355" y="3086285"/>
                </a:lnTo>
                <a:lnTo>
                  <a:pt x="9936841" y="3137066"/>
                </a:lnTo>
                <a:lnTo>
                  <a:pt x="9941816" y="3187999"/>
                </a:lnTo>
                <a:lnTo>
                  <a:pt x="9946279" y="3239081"/>
                </a:lnTo>
                <a:lnTo>
                  <a:pt x="9950227" y="3290308"/>
                </a:lnTo>
                <a:lnTo>
                  <a:pt x="9953656" y="3341680"/>
                </a:lnTo>
                <a:lnTo>
                  <a:pt x="9956566" y="3393192"/>
                </a:lnTo>
                <a:lnTo>
                  <a:pt x="9958952" y="3444842"/>
                </a:lnTo>
                <a:lnTo>
                  <a:pt x="9960812" y="3496628"/>
                </a:lnTo>
                <a:lnTo>
                  <a:pt x="9962144" y="3548547"/>
                </a:lnTo>
                <a:lnTo>
                  <a:pt x="9962945" y="3600596"/>
                </a:lnTo>
                <a:lnTo>
                  <a:pt x="9963213" y="3652774"/>
                </a:lnTo>
                <a:lnTo>
                  <a:pt x="9962944" y="3705045"/>
                </a:lnTo>
                <a:lnTo>
                  <a:pt x="9962140" y="3757189"/>
                </a:lnTo>
                <a:lnTo>
                  <a:pt x="9960803" y="3809201"/>
                </a:lnTo>
                <a:lnTo>
                  <a:pt x="9958936" y="3861080"/>
                </a:lnTo>
                <a:lnTo>
                  <a:pt x="9956541" y="3912823"/>
                </a:lnTo>
                <a:lnTo>
                  <a:pt x="9953622" y="3964426"/>
                </a:lnTo>
                <a:lnTo>
                  <a:pt x="9950179" y="4015889"/>
                </a:lnTo>
                <a:lnTo>
                  <a:pt x="9946217" y="4067207"/>
                </a:lnTo>
                <a:lnTo>
                  <a:pt x="9941738" y="4118379"/>
                </a:lnTo>
                <a:lnTo>
                  <a:pt x="9936745" y="4169402"/>
                </a:lnTo>
                <a:lnTo>
                  <a:pt x="9931239" y="4220272"/>
                </a:lnTo>
                <a:lnTo>
                  <a:pt x="9925224" y="4270989"/>
                </a:lnTo>
                <a:lnTo>
                  <a:pt x="9918703" y="4321548"/>
                </a:lnTo>
                <a:lnTo>
                  <a:pt x="9911677" y="4371947"/>
                </a:lnTo>
                <a:lnTo>
                  <a:pt x="9904150" y="4422184"/>
                </a:lnTo>
                <a:lnTo>
                  <a:pt x="9896124" y="4472256"/>
                </a:lnTo>
                <a:lnTo>
                  <a:pt x="9887602" y="4522161"/>
                </a:lnTo>
                <a:lnTo>
                  <a:pt x="9878586" y="4571895"/>
                </a:lnTo>
                <a:lnTo>
                  <a:pt x="9869079" y="4621457"/>
                </a:lnTo>
                <a:lnTo>
                  <a:pt x="9859084" y="4670843"/>
                </a:lnTo>
                <a:lnTo>
                  <a:pt x="9848603" y="4720052"/>
                </a:lnTo>
                <a:lnTo>
                  <a:pt x="9837639" y="4769079"/>
                </a:lnTo>
                <a:lnTo>
                  <a:pt x="9826194" y="4817924"/>
                </a:lnTo>
                <a:lnTo>
                  <a:pt x="9814272" y="4866583"/>
                </a:lnTo>
                <a:lnTo>
                  <a:pt x="9801874" y="4915053"/>
                </a:lnTo>
                <a:lnTo>
                  <a:pt x="9789003" y="4963332"/>
                </a:lnTo>
                <a:lnTo>
                  <a:pt x="9775663" y="5011418"/>
                </a:lnTo>
                <a:lnTo>
                  <a:pt x="9761855" y="5059307"/>
                </a:lnTo>
                <a:lnTo>
                  <a:pt x="9747582" y="5106997"/>
                </a:lnTo>
                <a:lnTo>
                  <a:pt x="9732847" y="5154486"/>
                </a:lnTo>
                <a:lnTo>
                  <a:pt x="9717652" y="5201771"/>
                </a:lnTo>
                <a:lnTo>
                  <a:pt x="9702001" y="5248849"/>
                </a:lnTo>
                <a:lnTo>
                  <a:pt x="9685895" y="5295717"/>
                </a:lnTo>
                <a:lnTo>
                  <a:pt x="9669337" y="5342374"/>
                </a:lnTo>
                <a:lnTo>
                  <a:pt x="9652330" y="5388816"/>
                </a:lnTo>
                <a:lnTo>
                  <a:pt x="9634877" y="5435041"/>
                </a:lnTo>
                <a:lnTo>
                  <a:pt x="9616979" y="5481046"/>
                </a:lnTo>
                <a:lnTo>
                  <a:pt x="9598641" y="5526829"/>
                </a:lnTo>
                <a:lnTo>
                  <a:pt x="9579864" y="5572386"/>
                </a:lnTo>
                <a:lnTo>
                  <a:pt x="9560650" y="5617716"/>
                </a:lnTo>
                <a:lnTo>
                  <a:pt x="9541004" y="5662816"/>
                </a:lnTo>
                <a:lnTo>
                  <a:pt x="9520926" y="5707683"/>
                </a:lnTo>
                <a:lnTo>
                  <a:pt x="9500421" y="5752314"/>
                </a:lnTo>
                <a:lnTo>
                  <a:pt x="9479489" y="5796708"/>
                </a:lnTo>
                <a:lnTo>
                  <a:pt x="9458135" y="5840860"/>
                </a:lnTo>
                <a:lnTo>
                  <a:pt x="9436361" y="5884770"/>
                </a:lnTo>
                <a:lnTo>
                  <a:pt x="9414168" y="5928433"/>
                </a:lnTo>
                <a:lnTo>
                  <a:pt x="9391561" y="5971848"/>
                </a:lnTo>
                <a:lnTo>
                  <a:pt x="9368541" y="6015012"/>
                </a:lnTo>
                <a:lnTo>
                  <a:pt x="9345111" y="6057922"/>
                </a:lnTo>
                <a:lnTo>
                  <a:pt x="9321274" y="6100575"/>
                </a:lnTo>
                <a:lnTo>
                  <a:pt x="9297032" y="6142970"/>
                </a:lnTo>
                <a:lnTo>
                  <a:pt x="9272389" y="6185103"/>
                </a:lnTo>
                <a:lnTo>
                  <a:pt x="9247345" y="6226972"/>
                </a:lnTo>
                <a:lnTo>
                  <a:pt x="9221905" y="6268573"/>
                </a:lnTo>
                <a:lnTo>
                  <a:pt x="9196071" y="6309906"/>
                </a:lnTo>
                <a:lnTo>
                  <a:pt x="9169845" y="6350966"/>
                </a:lnTo>
                <a:lnTo>
                  <a:pt x="9143231" y="6391752"/>
                </a:lnTo>
                <a:lnTo>
                  <a:pt x="9116230" y="6432261"/>
                </a:lnTo>
                <a:lnTo>
                  <a:pt x="9088845" y="6472489"/>
                </a:lnTo>
                <a:lnTo>
                  <a:pt x="9061079" y="6512435"/>
                </a:lnTo>
                <a:lnTo>
                  <a:pt x="9032935" y="6552096"/>
                </a:lnTo>
                <a:lnTo>
                  <a:pt x="9004415" y="6591469"/>
                </a:lnTo>
                <a:lnTo>
                  <a:pt x="8975521" y="6630552"/>
                </a:lnTo>
                <a:lnTo>
                  <a:pt x="8946257" y="6669342"/>
                </a:lnTo>
                <a:lnTo>
                  <a:pt x="8916625" y="6707837"/>
                </a:lnTo>
                <a:lnTo>
                  <a:pt x="8886628" y="6746033"/>
                </a:lnTo>
                <a:lnTo>
                  <a:pt x="8856267" y="6783928"/>
                </a:lnTo>
                <a:lnTo>
                  <a:pt x="8825547" y="6821520"/>
                </a:lnTo>
                <a:lnTo>
                  <a:pt x="8798172" y="6853171"/>
                </a:lnTo>
              </a:path>
              <a:path w="9963785" h="6853555">
                <a:moveTo>
                  <a:pt x="1164977" y="6853171"/>
                </a:moveTo>
                <a:lnTo>
                  <a:pt x="1137602" y="6821520"/>
                </a:lnTo>
                <a:lnTo>
                  <a:pt x="1106882" y="6783928"/>
                </a:lnTo>
                <a:lnTo>
                  <a:pt x="1076521" y="6746033"/>
                </a:lnTo>
                <a:lnTo>
                  <a:pt x="1046524" y="6707837"/>
                </a:lnTo>
                <a:lnTo>
                  <a:pt x="1016892" y="6669342"/>
                </a:lnTo>
                <a:lnTo>
                  <a:pt x="987629" y="6630552"/>
                </a:lnTo>
                <a:lnTo>
                  <a:pt x="958736" y="6591469"/>
                </a:lnTo>
                <a:lnTo>
                  <a:pt x="930216" y="6552096"/>
                </a:lnTo>
                <a:lnTo>
                  <a:pt x="902072" y="6512435"/>
                </a:lnTo>
                <a:lnTo>
                  <a:pt x="874307" y="6472489"/>
                </a:lnTo>
                <a:lnTo>
                  <a:pt x="846923" y="6432261"/>
                </a:lnTo>
                <a:lnTo>
                  <a:pt x="819923" y="6391752"/>
                </a:lnTo>
                <a:lnTo>
                  <a:pt x="793309" y="6350966"/>
                </a:lnTo>
                <a:lnTo>
                  <a:pt x="767084" y="6309906"/>
                </a:lnTo>
                <a:lnTo>
                  <a:pt x="741250" y="6268573"/>
                </a:lnTo>
                <a:lnTo>
                  <a:pt x="715811" y="6226972"/>
                </a:lnTo>
                <a:lnTo>
                  <a:pt x="690769" y="6185103"/>
                </a:lnTo>
                <a:lnTo>
                  <a:pt x="666126" y="6142970"/>
                </a:lnTo>
                <a:lnTo>
                  <a:pt x="641886" y="6100575"/>
                </a:lnTo>
                <a:lnTo>
                  <a:pt x="618050" y="6057922"/>
                </a:lnTo>
                <a:lnTo>
                  <a:pt x="594621" y="6015012"/>
                </a:lnTo>
                <a:lnTo>
                  <a:pt x="571602" y="5971848"/>
                </a:lnTo>
                <a:lnTo>
                  <a:pt x="548996" y="5928433"/>
                </a:lnTo>
                <a:lnTo>
                  <a:pt x="526805" y="5884770"/>
                </a:lnTo>
                <a:lnTo>
                  <a:pt x="505032" y="5840860"/>
                </a:lnTo>
                <a:lnTo>
                  <a:pt x="483679" y="5796708"/>
                </a:lnTo>
                <a:lnTo>
                  <a:pt x="462749" y="5752314"/>
                </a:lnTo>
                <a:lnTo>
                  <a:pt x="442244" y="5707683"/>
                </a:lnTo>
                <a:lnTo>
                  <a:pt x="422168" y="5662816"/>
                </a:lnTo>
                <a:lnTo>
                  <a:pt x="402523" y="5617716"/>
                </a:lnTo>
                <a:lnTo>
                  <a:pt x="383311" y="5572386"/>
                </a:lnTo>
                <a:lnTo>
                  <a:pt x="364535" y="5526829"/>
                </a:lnTo>
                <a:lnTo>
                  <a:pt x="346198" y="5481046"/>
                </a:lnTo>
                <a:lnTo>
                  <a:pt x="328302" y="5435041"/>
                </a:lnTo>
                <a:lnTo>
                  <a:pt x="310850" y="5388816"/>
                </a:lnTo>
                <a:lnTo>
                  <a:pt x="293844" y="5342374"/>
                </a:lnTo>
                <a:lnTo>
                  <a:pt x="277288" y="5295717"/>
                </a:lnTo>
                <a:lnTo>
                  <a:pt x="261184" y="5248849"/>
                </a:lnTo>
                <a:lnTo>
                  <a:pt x="245533" y="5201771"/>
                </a:lnTo>
                <a:lnTo>
                  <a:pt x="230340" y="5154486"/>
                </a:lnTo>
                <a:lnTo>
                  <a:pt x="215606" y="5106997"/>
                </a:lnTo>
                <a:lnTo>
                  <a:pt x="201335" y="5059307"/>
                </a:lnTo>
                <a:lnTo>
                  <a:pt x="187528" y="5011418"/>
                </a:lnTo>
                <a:lnTo>
                  <a:pt x="174189" y="4963332"/>
                </a:lnTo>
                <a:lnTo>
                  <a:pt x="161320" y="4915053"/>
                </a:lnTo>
                <a:lnTo>
                  <a:pt x="148923" y="4866583"/>
                </a:lnTo>
                <a:lnTo>
                  <a:pt x="137002" y="4817924"/>
                </a:lnTo>
                <a:lnTo>
                  <a:pt x="125559" y="4769079"/>
                </a:lnTo>
                <a:lnTo>
                  <a:pt x="114596" y="4720052"/>
                </a:lnTo>
                <a:lnTo>
                  <a:pt x="104116" y="4670843"/>
                </a:lnTo>
                <a:lnTo>
                  <a:pt x="94122" y="4621457"/>
                </a:lnTo>
                <a:lnTo>
                  <a:pt x="84616" y="4571895"/>
                </a:lnTo>
                <a:lnTo>
                  <a:pt x="75601" y="4522161"/>
                </a:lnTo>
                <a:lnTo>
                  <a:pt x="67080" y="4472256"/>
                </a:lnTo>
                <a:lnTo>
                  <a:pt x="59055" y="4422184"/>
                </a:lnTo>
                <a:lnTo>
                  <a:pt x="51529" y="4371947"/>
                </a:lnTo>
                <a:lnTo>
                  <a:pt x="44504" y="4321548"/>
                </a:lnTo>
                <a:lnTo>
                  <a:pt x="37983" y="4270989"/>
                </a:lnTo>
                <a:lnTo>
                  <a:pt x="31969" y="4220272"/>
                </a:lnTo>
                <a:lnTo>
                  <a:pt x="26464" y="4169402"/>
                </a:lnTo>
                <a:lnTo>
                  <a:pt x="21471" y="4118379"/>
                </a:lnTo>
                <a:lnTo>
                  <a:pt x="16993" y="4067207"/>
                </a:lnTo>
                <a:lnTo>
                  <a:pt x="13031" y="4015889"/>
                </a:lnTo>
                <a:lnTo>
                  <a:pt x="9590" y="3964426"/>
                </a:lnTo>
                <a:lnTo>
                  <a:pt x="6670" y="3912823"/>
                </a:lnTo>
                <a:lnTo>
                  <a:pt x="4276" y="3861080"/>
                </a:lnTo>
                <a:lnTo>
                  <a:pt x="2409" y="3809201"/>
                </a:lnTo>
                <a:lnTo>
                  <a:pt x="1072" y="3757189"/>
                </a:lnTo>
                <a:lnTo>
                  <a:pt x="268" y="3705045"/>
                </a:lnTo>
                <a:lnTo>
                  <a:pt x="0" y="3652774"/>
                </a:lnTo>
                <a:lnTo>
                  <a:pt x="267" y="3600596"/>
                </a:lnTo>
                <a:lnTo>
                  <a:pt x="1068" y="3548547"/>
                </a:lnTo>
                <a:lnTo>
                  <a:pt x="2400" y="3496628"/>
                </a:lnTo>
                <a:lnTo>
                  <a:pt x="4260" y="3444842"/>
                </a:lnTo>
                <a:lnTo>
                  <a:pt x="6646" y="3393192"/>
                </a:lnTo>
                <a:lnTo>
                  <a:pt x="9555" y="3341680"/>
                </a:lnTo>
                <a:lnTo>
                  <a:pt x="12984" y="3290308"/>
                </a:lnTo>
                <a:lnTo>
                  <a:pt x="16932" y="3239081"/>
                </a:lnTo>
                <a:lnTo>
                  <a:pt x="21394" y="3187999"/>
                </a:lnTo>
                <a:lnTo>
                  <a:pt x="26369" y="3137066"/>
                </a:lnTo>
                <a:lnTo>
                  <a:pt x="31854" y="3086285"/>
                </a:lnTo>
                <a:lnTo>
                  <a:pt x="37847" y="3035657"/>
                </a:lnTo>
                <a:lnTo>
                  <a:pt x="44344" y="2985185"/>
                </a:lnTo>
                <a:lnTo>
                  <a:pt x="51344" y="2934873"/>
                </a:lnTo>
                <a:lnTo>
                  <a:pt x="58843" y="2884723"/>
                </a:lnTo>
                <a:lnTo>
                  <a:pt x="66840" y="2834736"/>
                </a:lnTo>
                <a:lnTo>
                  <a:pt x="75331" y="2784917"/>
                </a:lnTo>
                <a:lnTo>
                  <a:pt x="84313" y="2735267"/>
                </a:lnTo>
                <a:lnTo>
                  <a:pt x="93785" y="2685789"/>
                </a:lnTo>
                <a:lnTo>
                  <a:pt x="103744" y="2636486"/>
                </a:lnTo>
                <a:lnTo>
                  <a:pt x="114186" y="2587360"/>
                </a:lnTo>
                <a:lnTo>
                  <a:pt x="125110" y="2538413"/>
                </a:lnTo>
                <a:lnTo>
                  <a:pt x="136513" y="2489650"/>
                </a:lnTo>
                <a:lnTo>
                  <a:pt x="148392" y="2441071"/>
                </a:lnTo>
                <a:lnTo>
                  <a:pt x="160745" y="2392680"/>
                </a:lnTo>
                <a:lnTo>
                  <a:pt x="173569" y="2344479"/>
                </a:lnTo>
                <a:lnTo>
                  <a:pt x="186861" y="2296471"/>
                </a:lnTo>
                <a:lnTo>
                  <a:pt x="200619" y="2248659"/>
                </a:lnTo>
                <a:lnTo>
                  <a:pt x="214840" y="2201045"/>
                </a:lnTo>
                <a:lnTo>
                  <a:pt x="229522" y="2153631"/>
                </a:lnTo>
                <a:lnTo>
                  <a:pt x="244662" y="2106421"/>
                </a:lnTo>
                <a:lnTo>
                  <a:pt x="260258" y="2059416"/>
                </a:lnTo>
                <a:lnTo>
                  <a:pt x="276306" y="2012620"/>
                </a:lnTo>
                <a:lnTo>
                  <a:pt x="292804" y="1966035"/>
                </a:lnTo>
                <a:lnTo>
                  <a:pt x="309750" y="1919663"/>
                </a:lnTo>
                <a:lnTo>
                  <a:pt x="327141" y="1873508"/>
                </a:lnTo>
                <a:lnTo>
                  <a:pt x="344975" y="1827572"/>
                </a:lnTo>
                <a:lnTo>
                  <a:pt x="363248" y="1781857"/>
                </a:lnTo>
                <a:lnTo>
                  <a:pt x="381959" y="1736366"/>
                </a:lnTo>
                <a:lnTo>
                  <a:pt x="401104" y="1691102"/>
                </a:lnTo>
                <a:lnTo>
                  <a:pt x="420681" y="1646067"/>
                </a:lnTo>
                <a:lnTo>
                  <a:pt x="440687" y="1601264"/>
                </a:lnTo>
                <a:lnTo>
                  <a:pt x="461121" y="1556696"/>
                </a:lnTo>
                <a:lnTo>
                  <a:pt x="481978" y="1512364"/>
                </a:lnTo>
                <a:lnTo>
                  <a:pt x="503258" y="1468272"/>
                </a:lnTo>
                <a:lnTo>
                  <a:pt x="524956" y="1424423"/>
                </a:lnTo>
                <a:lnTo>
                  <a:pt x="547071" y="1380818"/>
                </a:lnTo>
                <a:lnTo>
                  <a:pt x="569599" y="1337461"/>
                </a:lnTo>
                <a:lnTo>
                  <a:pt x="592539" y="1294353"/>
                </a:lnTo>
                <a:lnTo>
                  <a:pt x="615887" y="1251499"/>
                </a:lnTo>
                <a:lnTo>
                  <a:pt x="639641" y="1208899"/>
                </a:lnTo>
                <a:lnTo>
                  <a:pt x="663799" y="1166558"/>
                </a:lnTo>
                <a:lnTo>
                  <a:pt x="688357" y="1124477"/>
                </a:lnTo>
                <a:lnTo>
                  <a:pt x="713314" y="1082659"/>
                </a:lnTo>
                <a:lnTo>
                  <a:pt x="738666" y="1041106"/>
                </a:lnTo>
                <a:lnTo>
                  <a:pt x="764412" y="999822"/>
                </a:lnTo>
                <a:lnTo>
                  <a:pt x="790547" y="958809"/>
                </a:lnTo>
                <a:lnTo>
                  <a:pt x="817071" y="918069"/>
                </a:lnTo>
                <a:lnTo>
                  <a:pt x="843979" y="877605"/>
                </a:lnTo>
                <a:lnTo>
                  <a:pt x="871271" y="837420"/>
                </a:lnTo>
                <a:lnTo>
                  <a:pt x="898942" y="797516"/>
                </a:lnTo>
                <a:lnTo>
                  <a:pt x="926991" y="757896"/>
                </a:lnTo>
                <a:lnTo>
                  <a:pt x="955414" y="718562"/>
                </a:lnTo>
                <a:lnTo>
                  <a:pt x="984210" y="679518"/>
                </a:lnTo>
                <a:lnTo>
                  <a:pt x="1013375" y="640765"/>
                </a:lnTo>
                <a:lnTo>
                  <a:pt x="1042907" y="602306"/>
                </a:lnTo>
                <a:lnTo>
                  <a:pt x="1072804" y="564144"/>
                </a:lnTo>
                <a:lnTo>
                  <a:pt x="1103062" y="526282"/>
                </a:lnTo>
                <a:lnTo>
                  <a:pt x="1133680" y="488721"/>
                </a:lnTo>
                <a:lnTo>
                  <a:pt x="1164654" y="451466"/>
                </a:lnTo>
                <a:lnTo>
                  <a:pt x="1195982" y="414517"/>
                </a:lnTo>
                <a:lnTo>
                  <a:pt x="1227662" y="377878"/>
                </a:lnTo>
                <a:lnTo>
                  <a:pt x="1259690" y="341552"/>
                </a:lnTo>
                <a:lnTo>
                  <a:pt x="1292065" y="305541"/>
                </a:lnTo>
                <a:lnTo>
                  <a:pt x="1324783" y="269847"/>
                </a:lnTo>
                <a:lnTo>
                  <a:pt x="1357842" y="234474"/>
                </a:lnTo>
                <a:lnTo>
                  <a:pt x="1391239" y="199424"/>
                </a:lnTo>
                <a:lnTo>
                  <a:pt x="1424973" y="164699"/>
                </a:lnTo>
                <a:lnTo>
                  <a:pt x="1459039" y="130301"/>
                </a:lnTo>
                <a:lnTo>
                  <a:pt x="1595818" y="0"/>
                </a:lnTo>
              </a:path>
            </a:pathLst>
          </a:custGeom>
          <a:ln w="9525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123949" y="0"/>
            <a:ext cx="9944100" cy="6858000"/>
          </a:xfrm>
          <a:custGeom>
            <a:avLst/>
            <a:gdLst/>
            <a:ahLst/>
            <a:cxnLst/>
            <a:rect l="l" t="t" r="r" b="b"/>
            <a:pathLst>
              <a:path w="9944100" h="6858000">
                <a:moveTo>
                  <a:pt x="8351393" y="0"/>
                </a:moveTo>
                <a:lnTo>
                  <a:pt x="1592707" y="0"/>
                </a:lnTo>
                <a:lnTo>
                  <a:pt x="1456308" y="130301"/>
                </a:lnTo>
                <a:lnTo>
                  <a:pt x="1422305" y="164703"/>
                </a:lnTo>
                <a:lnTo>
                  <a:pt x="1388633" y="199433"/>
                </a:lnTo>
                <a:lnTo>
                  <a:pt x="1355297" y="234488"/>
                </a:lnTo>
                <a:lnTo>
                  <a:pt x="1322299" y="269866"/>
                </a:lnTo>
                <a:lnTo>
                  <a:pt x="1289641" y="305564"/>
                </a:lnTo>
                <a:lnTo>
                  <a:pt x="1257326" y="341579"/>
                </a:lnTo>
                <a:lnTo>
                  <a:pt x="1225356" y="377909"/>
                </a:lnTo>
                <a:lnTo>
                  <a:pt x="1193735" y="414552"/>
                </a:lnTo>
                <a:lnTo>
                  <a:pt x="1162465" y="451504"/>
                </a:lnTo>
                <a:lnTo>
                  <a:pt x="1131548" y="488764"/>
                </a:lnTo>
                <a:lnTo>
                  <a:pt x="1100987" y="526328"/>
                </a:lnTo>
                <a:lnTo>
                  <a:pt x="1070784" y="564194"/>
                </a:lnTo>
                <a:lnTo>
                  <a:pt x="1040943" y="602359"/>
                </a:lnTo>
                <a:lnTo>
                  <a:pt x="1011466" y="640821"/>
                </a:lnTo>
                <a:lnTo>
                  <a:pt x="982355" y="679577"/>
                </a:lnTo>
                <a:lnTo>
                  <a:pt x="953612" y="718625"/>
                </a:lnTo>
                <a:lnTo>
                  <a:pt x="925242" y="757961"/>
                </a:lnTo>
                <a:lnTo>
                  <a:pt x="897245" y="797584"/>
                </a:lnTo>
                <a:lnTo>
                  <a:pt x="869625" y="837491"/>
                </a:lnTo>
                <a:lnTo>
                  <a:pt x="842385" y="877679"/>
                </a:lnTo>
                <a:lnTo>
                  <a:pt x="815526" y="918146"/>
                </a:lnTo>
                <a:lnTo>
                  <a:pt x="789052" y="958888"/>
                </a:lnTo>
                <a:lnTo>
                  <a:pt x="762965" y="999904"/>
                </a:lnTo>
                <a:lnTo>
                  <a:pt x="737268" y="1041190"/>
                </a:lnTo>
                <a:lnTo>
                  <a:pt x="711963" y="1082745"/>
                </a:lnTo>
                <a:lnTo>
                  <a:pt x="687053" y="1124565"/>
                </a:lnTo>
                <a:lnTo>
                  <a:pt x="662541" y="1166648"/>
                </a:lnTo>
                <a:lnTo>
                  <a:pt x="638428" y="1208992"/>
                </a:lnTo>
                <a:lnTo>
                  <a:pt x="614718" y="1251593"/>
                </a:lnTo>
                <a:lnTo>
                  <a:pt x="591414" y="1294450"/>
                </a:lnTo>
                <a:lnTo>
                  <a:pt x="568517" y="1337559"/>
                </a:lnTo>
                <a:lnTo>
                  <a:pt x="546031" y="1380918"/>
                </a:lnTo>
                <a:lnTo>
                  <a:pt x="523958" y="1424525"/>
                </a:lnTo>
                <a:lnTo>
                  <a:pt x="502301" y="1468376"/>
                </a:lnTo>
                <a:lnTo>
                  <a:pt x="481062" y="1512469"/>
                </a:lnTo>
                <a:lnTo>
                  <a:pt x="460243" y="1556802"/>
                </a:lnTo>
                <a:lnTo>
                  <a:pt x="439848" y="1601372"/>
                </a:lnTo>
                <a:lnTo>
                  <a:pt x="419880" y="1646177"/>
                </a:lnTo>
                <a:lnTo>
                  <a:pt x="400339" y="1691213"/>
                </a:lnTo>
                <a:lnTo>
                  <a:pt x="381230" y="1736478"/>
                </a:lnTo>
                <a:lnTo>
                  <a:pt x="362555" y="1781970"/>
                </a:lnTo>
                <a:lnTo>
                  <a:pt x="344317" y="1827686"/>
                </a:lnTo>
                <a:lnTo>
                  <a:pt x="326517" y="1873623"/>
                </a:lnTo>
                <a:lnTo>
                  <a:pt x="309159" y="1919779"/>
                </a:lnTo>
                <a:lnTo>
                  <a:pt x="292245" y="1966152"/>
                </a:lnTo>
                <a:lnTo>
                  <a:pt x="275778" y="2012738"/>
                </a:lnTo>
                <a:lnTo>
                  <a:pt x="259760" y="2059535"/>
                </a:lnTo>
                <a:lnTo>
                  <a:pt x="244194" y="2106540"/>
                </a:lnTo>
                <a:lnTo>
                  <a:pt x="229083" y="2153751"/>
                </a:lnTo>
                <a:lnTo>
                  <a:pt x="214429" y="2201165"/>
                </a:lnTo>
                <a:lnTo>
                  <a:pt x="200235" y="2248780"/>
                </a:lnTo>
                <a:lnTo>
                  <a:pt x="186503" y="2296593"/>
                </a:lnTo>
                <a:lnTo>
                  <a:pt x="173236" y="2344602"/>
                </a:lnTo>
                <a:lnTo>
                  <a:pt x="160437" y="2392803"/>
                </a:lnTo>
                <a:lnTo>
                  <a:pt x="148108" y="2441194"/>
                </a:lnTo>
                <a:lnTo>
                  <a:pt x="136251" y="2489774"/>
                </a:lnTo>
                <a:lnTo>
                  <a:pt x="124870" y="2538538"/>
                </a:lnTo>
                <a:lnTo>
                  <a:pt x="113967" y="2587484"/>
                </a:lnTo>
                <a:lnTo>
                  <a:pt x="103544" y="2636610"/>
                </a:lnTo>
                <a:lnTo>
                  <a:pt x="93605" y="2685914"/>
                </a:lnTo>
                <a:lnTo>
                  <a:pt x="84151" y="2735392"/>
                </a:lnTo>
                <a:lnTo>
                  <a:pt x="75186" y="2785043"/>
                </a:lnTo>
                <a:lnTo>
                  <a:pt x="66711" y="2834862"/>
                </a:lnTo>
                <a:lnTo>
                  <a:pt x="58730" y="2884849"/>
                </a:lnTo>
                <a:lnTo>
                  <a:pt x="51245" y="2934999"/>
                </a:lnTo>
                <a:lnTo>
                  <a:pt x="44259" y="2985312"/>
                </a:lnTo>
                <a:lnTo>
                  <a:pt x="37774" y="3035783"/>
                </a:lnTo>
                <a:lnTo>
                  <a:pt x="31793" y="3086411"/>
                </a:lnTo>
                <a:lnTo>
                  <a:pt x="26318" y="3137193"/>
                </a:lnTo>
                <a:lnTo>
                  <a:pt x="21353" y="3188126"/>
                </a:lnTo>
                <a:lnTo>
                  <a:pt x="16899" y="3239208"/>
                </a:lnTo>
                <a:lnTo>
                  <a:pt x="12959" y="3290435"/>
                </a:lnTo>
                <a:lnTo>
                  <a:pt x="9537" y="3341806"/>
                </a:lnTo>
                <a:lnTo>
                  <a:pt x="6633" y="3393318"/>
                </a:lnTo>
                <a:lnTo>
                  <a:pt x="4252" y="3444969"/>
                </a:lnTo>
                <a:lnTo>
                  <a:pt x="2395" y="3496755"/>
                </a:lnTo>
                <a:lnTo>
                  <a:pt x="1066" y="3548674"/>
                </a:lnTo>
                <a:lnTo>
                  <a:pt x="267" y="3600723"/>
                </a:lnTo>
                <a:lnTo>
                  <a:pt x="0" y="3652901"/>
                </a:lnTo>
                <a:lnTo>
                  <a:pt x="268" y="3705167"/>
                </a:lnTo>
                <a:lnTo>
                  <a:pt x="1070" y="3757305"/>
                </a:lnTo>
                <a:lnTo>
                  <a:pt x="2404" y="3809313"/>
                </a:lnTo>
                <a:lnTo>
                  <a:pt x="4267" y="3861187"/>
                </a:lnTo>
                <a:lnTo>
                  <a:pt x="6657" y="3912925"/>
                </a:lnTo>
                <a:lnTo>
                  <a:pt x="9571" y="3964524"/>
                </a:lnTo>
                <a:lnTo>
                  <a:pt x="13006" y="4015983"/>
                </a:lnTo>
                <a:lnTo>
                  <a:pt x="16960" y="4067297"/>
                </a:lnTo>
                <a:lnTo>
                  <a:pt x="21430" y="4118466"/>
                </a:lnTo>
                <a:lnTo>
                  <a:pt x="26413" y="4169485"/>
                </a:lnTo>
                <a:lnTo>
                  <a:pt x="31907" y="4220352"/>
                </a:lnTo>
                <a:lnTo>
                  <a:pt x="37910" y="4271065"/>
                </a:lnTo>
                <a:lnTo>
                  <a:pt x="44418" y="4321621"/>
                </a:lnTo>
                <a:lnTo>
                  <a:pt x="51429" y="4372018"/>
                </a:lnTo>
                <a:lnTo>
                  <a:pt x="58941" y="4422253"/>
                </a:lnTo>
                <a:lnTo>
                  <a:pt x="66950" y="4472323"/>
                </a:lnTo>
                <a:lnTo>
                  <a:pt x="75455" y="4522225"/>
                </a:lnTo>
                <a:lnTo>
                  <a:pt x="84452" y="4571957"/>
                </a:lnTo>
                <a:lnTo>
                  <a:pt x="93939" y="4621517"/>
                </a:lnTo>
                <a:lnTo>
                  <a:pt x="103914" y="4670902"/>
                </a:lnTo>
                <a:lnTo>
                  <a:pt x="114373" y="4720109"/>
                </a:lnTo>
                <a:lnTo>
                  <a:pt x="125315" y="4769135"/>
                </a:lnTo>
                <a:lnTo>
                  <a:pt x="136736" y="4817978"/>
                </a:lnTo>
                <a:lnTo>
                  <a:pt x="148634" y="4866636"/>
                </a:lnTo>
                <a:lnTo>
                  <a:pt x="161007" y="4915105"/>
                </a:lnTo>
                <a:lnTo>
                  <a:pt x="173851" y="4963383"/>
                </a:lnTo>
                <a:lnTo>
                  <a:pt x="187164" y="5011468"/>
                </a:lnTo>
                <a:lnTo>
                  <a:pt x="200944" y="5059356"/>
                </a:lnTo>
                <a:lnTo>
                  <a:pt x="215188" y="5107046"/>
                </a:lnTo>
                <a:lnTo>
                  <a:pt x="229893" y="5154534"/>
                </a:lnTo>
                <a:lnTo>
                  <a:pt x="245056" y="5201819"/>
                </a:lnTo>
                <a:lnTo>
                  <a:pt x="260676" y="5248896"/>
                </a:lnTo>
                <a:lnTo>
                  <a:pt x="276749" y="5295765"/>
                </a:lnTo>
                <a:lnTo>
                  <a:pt x="293274" y="5342421"/>
                </a:lnTo>
                <a:lnTo>
                  <a:pt x="310246" y="5388863"/>
                </a:lnTo>
                <a:lnTo>
                  <a:pt x="327664" y="5435088"/>
                </a:lnTo>
                <a:lnTo>
                  <a:pt x="345525" y="5481094"/>
                </a:lnTo>
                <a:lnTo>
                  <a:pt x="363826" y="5526876"/>
                </a:lnTo>
                <a:lnTo>
                  <a:pt x="382566" y="5572434"/>
                </a:lnTo>
                <a:lnTo>
                  <a:pt x="401740" y="5617765"/>
                </a:lnTo>
                <a:lnTo>
                  <a:pt x="421347" y="5662865"/>
                </a:lnTo>
                <a:lnTo>
                  <a:pt x="441384" y="5707732"/>
                </a:lnTo>
                <a:lnTo>
                  <a:pt x="461848" y="5752364"/>
                </a:lnTo>
                <a:lnTo>
                  <a:pt x="482737" y="5796758"/>
                </a:lnTo>
                <a:lnTo>
                  <a:pt x="504049" y="5840911"/>
                </a:lnTo>
                <a:lnTo>
                  <a:pt x="525780" y="5884821"/>
                </a:lnTo>
                <a:lnTo>
                  <a:pt x="547927" y="5928485"/>
                </a:lnTo>
                <a:lnTo>
                  <a:pt x="570489" y="5971901"/>
                </a:lnTo>
                <a:lnTo>
                  <a:pt x="593463" y="6015065"/>
                </a:lnTo>
                <a:lnTo>
                  <a:pt x="616846" y="6057976"/>
                </a:lnTo>
                <a:lnTo>
                  <a:pt x="640635" y="6100630"/>
                </a:lnTo>
                <a:lnTo>
                  <a:pt x="664829" y="6143025"/>
                </a:lnTo>
                <a:lnTo>
                  <a:pt x="689423" y="6185159"/>
                </a:lnTo>
                <a:lnTo>
                  <a:pt x="714416" y="6227028"/>
                </a:lnTo>
                <a:lnTo>
                  <a:pt x="739806" y="6268631"/>
                </a:lnTo>
                <a:lnTo>
                  <a:pt x="765588" y="6309964"/>
                </a:lnTo>
                <a:lnTo>
                  <a:pt x="791762" y="6351025"/>
                </a:lnTo>
                <a:lnTo>
                  <a:pt x="818324" y="6391811"/>
                </a:lnTo>
                <a:lnTo>
                  <a:pt x="845271" y="6432320"/>
                </a:lnTo>
                <a:lnTo>
                  <a:pt x="872601" y="6472549"/>
                </a:lnTo>
                <a:lnTo>
                  <a:pt x="900312" y="6512496"/>
                </a:lnTo>
                <a:lnTo>
                  <a:pt x="928401" y="6552157"/>
                </a:lnTo>
                <a:lnTo>
                  <a:pt x="956864" y="6591531"/>
                </a:lnTo>
                <a:lnTo>
                  <a:pt x="985701" y="6630614"/>
                </a:lnTo>
                <a:lnTo>
                  <a:pt x="1014907" y="6669404"/>
                </a:lnTo>
                <a:lnTo>
                  <a:pt x="1044481" y="6707899"/>
                </a:lnTo>
                <a:lnTo>
                  <a:pt x="1074419" y="6746095"/>
                </a:lnTo>
                <a:lnTo>
                  <a:pt x="1104719" y="6783990"/>
                </a:lnTo>
                <a:lnTo>
                  <a:pt x="1135380" y="6821582"/>
                </a:lnTo>
                <a:lnTo>
                  <a:pt x="1166876" y="6857999"/>
                </a:lnTo>
                <a:lnTo>
                  <a:pt x="8777224" y="6857999"/>
                </a:lnTo>
                <a:lnTo>
                  <a:pt x="8808720" y="6821582"/>
                </a:lnTo>
                <a:lnTo>
                  <a:pt x="8839380" y="6783990"/>
                </a:lnTo>
                <a:lnTo>
                  <a:pt x="8869680" y="6746095"/>
                </a:lnTo>
                <a:lnTo>
                  <a:pt x="8899618" y="6707899"/>
                </a:lnTo>
                <a:lnTo>
                  <a:pt x="8929192" y="6669404"/>
                </a:lnTo>
                <a:lnTo>
                  <a:pt x="8958398" y="6630614"/>
                </a:lnTo>
                <a:lnTo>
                  <a:pt x="8987235" y="6591531"/>
                </a:lnTo>
                <a:lnTo>
                  <a:pt x="9015698" y="6552157"/>
                </a:lnTo>
                <a:lnTo>
                  <a:pt x="9043787" y="6512496"/>
                </a:lnTo>
                <a:lnTo>
                  <a:pt x="9071498" y="6472549"/>
                </a:lnTo>
                <a:lnTo>
                  <a:pt x="9098828" y="6432320"/>
                </a:lnTo>
                <a:lnTo>
                  <a:pt x="9125775" y="6391811"/>
                </a:lnTo>
                <a:lnTo>
                  <a:pt x="9152337" y="6351025"/>
                </a:lnTo>
                <a:lnTo>
                  <a:pt x="9178511" y="6309964"/>
                </a:lnTo>
                <a:lnTo>
                  <a:pt x="9204293" y="6268631"/>
                </a:lnTo>
                <a:lnTo>
                  <a:pt x="9229683" y="6227028"/>
                </a:lnTo>
                <a:lnTo>
                  <a:pt x="9254676" y="6185159"/>
                </a:lnTo>
                <a:lnTo>
                  <a:pt x="9279270" y="6143025"/>
                </a:lnTo>
                <a:lnTo>
                  <a:pt x="9303464" y="6100630"/>
                </a:lnTo>
                <a:lnTo>
                  <a:pt x="9327253" y="6057976"/>
                </a:lnTo>
                <a:lnTo>
                  <a:pt x="9350636" y="6015065"/>
                </a:lnTo>
                <a:lnTo>
                  <a:pt x="9373610" y="5971901"/>
                </a:lnTo>
                <a:lnTo>
                  <a:pt x="9396172" y="5928485"/>
                </a:lnTo>
                <a:lnTo>
                  <a:pt x="9418319" y="5884821"/>
                </a:lnTo>
                <a:lnTo>
                  <a:pt x="9440050" y="5840911"/>
                </a:lnTo>
                <a:lnTo>
                  <a:pt x="9461362" y="5796758"/>
                </a:lnTo>
                <a:lnTo>
                  <a:pt x="9482251" y="5752364"/>
                </a:lnTo>
                <a:lnTo>
                  <a:pt x="9502715" y="5707732"/>
                </a:lnTo>
                <a:lnTo>
                  <a:pt x="9522752" y="5662865"/>
                </a:lnTo>
                <a:lnTo>
                  <a:pt x="9542359" y="5617765"/>
                </a:lnTo>
                <a:lnTo>
                  <a:pt x="9561533" y="5572434"/>
                </a:lnTo>
                <a:lnTo>
                  <a:pt x="9580273" y="5526876"/>
                </a:lnTo>
                <a:lnTo>
                  <a:pt x="9598574" y="5481094"/>
                </a:lnTo>
                <a:lnTo>
                  <a:pt x="9616435" y="5435088"/>
                </a:lnTo>
                <a:lnTo>
                  <a:pt x="9633853" y="5388863"/>
                </a:lnTo>
                <a:lnTo>
                  <a:pt x="9650825" y="5342421"/>
                </a:lnTo>
                <a:lnTo>
                  <a:pt x="9667350" y="5295765"/>
                </a:lnTo>
                <a:lnTo>
                  <a:pt x="9683423" y="5248896"/>
                </a:lnTo>
                <a:lnTo>
                  <a:pt x="9699043" y="5201819"/>
                </a:lnTo>
                <a:lnTo>
                  <a:pt x="9714206" y="5154534"/>
                </a:lnTo>
                <a:lnTo>
                  <a:pt x="9728911" y="5107046"/>
                </a:lnTo>
                <a:lnTo>
                  <a:pt x="9743155" y="5059356"/>
                </a:lnTo>
                <a:lnTo>
                  <a:pt x="9756935" y="5011468"/>
                </a:lnTo>
                <a:lnTo>
                  <a:pt x="9770248" y="4963383"/>
                </a:lnTo>
                <a:lnTo>
                  <a:pt x="9783092" y="4915105"/>
                </a:lnTo>
                <a:lnTo>
                  <a:pt x="9795465" y="4866636"/>
                </a:lnTo>
                <a:lnTo>
                  <a:pt x="9807363" y="4817978"/>
                </a:lnTo>
                <a:lnTo>
                  <a:pt x="9818784" y="4769135"/>
                </a:lnTo>
                <a:lnTo>
                  <a:pt x="9829726" y="4720109"/>
                </a:lnTo>
                <a:lnTo>
                  <a:pt x="9840185" y="4670902"/>
                </a:lnTo>
                <a:lnTo>
                  <a:pt x="9850160" y="4621517"/>
                </a:lnTo>
                <a:lnTo>
                  <a:pt x="9859647" y="4571957"/>
                </a:lnTo>
                <a:lnTo>
                  <a:pt x="9868644" y="4522225"/>
                </a:lnTo>
                <a:lnTo>
                  <a:pt x="9877149" y="4472323"/>
                </a:lnTo>
                <a:lnTo>
                  <a:pt x="9885158" y="4422253"/>
                </a:lnTo>
                <a:lnTo>
                  <a:pt x="9892670" y="4372018"/>
                </a:lnTo>
                <a:lnTo>
                  <a:pt x="9899681" y="4321621"/>
                </a:lnTo>
                <a:lnTo>
                  <a:pt x="9906189" y="4271065"/>
                </a:lnTo>
                <a:lnTo>
                  <a:pt x="9912192" y="4220352"/>
                </a:lnTo>
                <a:lnTo>
                  <a:pt x="9917686" y="4169485"/>
                </a:lnTo>
                <a:lnTo>
                  <a:pt x="9922669" y="4118466"/>
                </a:lnTo>
                <a:lnTo>
                  <a:pt x="9927139" y="4067297"/>
                </a:lnTo>
                <a:lnTo>
                  <a:pt x="9931093" y="4015983"/>
                </a:lnTo>
                <a:lnTo>
                  <a:pt x="9934528" y="3964524"/>
                </a:lnTo>
                <a:lnTo>
                  <a:pt x="9937442" y="3912925"/>
                </a:lnTo>
                <a:lnTo>
                  <a:pt x="9939832" y="3861187"/>
                </a:lnTo>
                <a:lnTo>
                  <a:pt x="9941695" y="3809313"/>
                </a:lnTo>
                <a:lnTo>
                  <a:pt x="9943029" y="3757305"/>
                </a:lnTo>
                <a:lnTo>
                  <a:pt x="9943831" y="3705167"/>
                </a:lnTo>
                <a:lnTo>
                  <a:pt x="9944100" y="3652901"/>
                </a:lnTo>
                <a:lnTo>
                  <a:pt x="9943832" y="3600723"/>
                </a:lnTo>
                <a:lnTo>
                  <a:pt x="9943033" y="3548674"/>
                </a:lnTo>
                <a:lnTo>
                  <a:pt x="9941704" y="3496755"/>
                </a:lnTo>
                <a:lnTo>
                  <a:pt x="9939847" y="3444969"/>
                </a:lnTo>
                <a:lnTo>
                  <a:pt x="9937466" y="3393318"/>
                </a:lnTo>
                <a:lnTo>
                  <a:pt x="9934562" y="3341806"/>
                </a:lnTo>
                <a:lnTo>
                  <a:pt x="9931140" y="3290435"/>
                </a:lnTo>
                <a:lnTo>
                  <a:pt x="9927200" y="3239208"/>
                </a:lnTo>
                <a:lnTo>
                  <a:pt x="9922746" y="3188126"/>
                </a:lnTo>
                <a:lnTo>
                  <a:pt x="9917781" y="3137193"/>
                </a:lnTo>
                <a:lnTo>
                  <a:pt x="9912306" y="3086411"/>
                </a:lnTo>
                <a:lnTo>
                  <a:pt x="9906325" y="3035783"/>
                </a:lnTo>
                <a:lnTo>
                  <a:pt x="9899840" y="2985312"/>
                </a:lnTo>
                <a:lnTo>
                  <a:pt x="9892854" y="2934999"/>
                </a:lnTo>
                <a:lnTo>
                  <a:pt x="9885369" y="2884849"/>
                </a:lnTo>
                <a:lnTo>
                  <a:pt x="9877388" y="2834862"/>
                </a:lnTo>
                <a:lnTo>
                  <a:pt x="9868913" y="2785043"/>
                </a:lnTo>
                <a:lnTo>
                  <a:pt x="9859948" y="2735392"/>
                </a:lnTo>
                <a:lnTo>
                  <a:pt x="9850494" y="2685914"/>
                </a:lnTo>
                <a:lnTo>
                  <a:pt x="9840555" y="2636610"/>
                </a:lnTo>
                <a:lnTo>
                  <a:pt x="9830132" y="2587484"/>
                </a:lnTo>
                <a:lnTo>
                  <a:pt x="9819229" y="2538538"/>
                </a:lnTo>
                <a:lnTo>
                  <a:pt x="9807848" y="2489774"/>
                </a:lnTo>
                <a:lnTo>
                  <a:pt x="9795991" y="2441194"/>
                </a:lnTo>
                <a:lnTo>
                  <a:pt x="9783662" y="2392803"/>
                </a:lnTo>
                <a:lnTo>
                  <a:pt x="9770863" y="2344602"/>
                </a:lnTo>
                <a:lnTo>
                  <a:pt x="9757596" y="2296593"/>
                </a:lnTo>
                <a:lnTo>
                  <a:pt x="9743864" y="2248780"/>
                </a:lnTo>
                <a:lnTo>
                  <a:pt x="9729670" y="2201165"/>
                </a:lnTo>
                <a:lnTo>
                  <a:pt x="9715016" y="2153751"/>
                </a:lnTo>
                <a:lnTo>
                  <a:pt x="9699905" y="2106540"/>
                </a:lnTo>
                <a:lnTo>
                  <a:pt x="9684339" y="2059535"/>
                </a:lnTo>
                <a:lnTo>
                  <a:pt x="9668321" y="2012738"/>
                </a:lnTo>
                <a:lnTo>
                  <a:pt x="9651854" y="1966152"/>
                </a:lnTo>
                <a:lnTo>
                  <a:pt x="9634940" y="1919779"/>
                </a:lnTo>
                <a:lnTo>
                  <a:pt x="9617582" y="1873623"/>
                </a:lnTo>
                <a:lnTo>
                  <a:pt x="9599782" y="1827686"/>
                </a:lnTo>
                <a:lnTo>
                  <a:pt x="9581544" y="1781970"/>
                </a:lnTo>
                <a:lnTo>
                  <a:pt x="9562869" y="1736478"/>
                </a:lnTo>
                <a:lnTo>
                  <a:pt x="9543760" y="1691213"/>
                </a:lnTo>
                <a:lnTo>
                  <a:pt x="9524219" y="1646177"/>
                </a:lnTo>
                <a:lnTo>
                  <a:pt x="9504251" y="1601372"/>
                </a:lnTo>
                <a:lnTo>
                  <a:pt x="9483856" y="1556802"/>
                </a:lnTo>
                <a:lnTo>
                  <a:pt x="9463037" y="1512469"/>
                </a:lnTo>
                <a:lnTo>
                  <a:pt x="9441798" y="1468376"/>
                </a:lnTo>
                <a:lnTo>
                  <a:pt x="9420141" y="1424525"/>
                </a:lnTo>
                <a:lnTo>
                  <a:pt x="9398068" y="1380918"/>
                </a:lnTo>
                <a:lnTo>
                  <a:pt x="9375582" y="1337559"/>
                </a:lnTo>
                <a:lnTo>
                  <a:pt x="9352685" y="1294450"/>
                </a:lnTo>
                <a:lnTo>
                  <a:pt x="9329381" y="1251593"/>
                </a:lnTo>
                <a:lnTo>
                  <a:pt x="9305671" y="1208992"/>
                </a:lnTo>
                <a:lnTo>
                  <a:pt x="9281558" y="1166648"/>
                </a:lnTo>
                <a:lnTo>
                  <a:pt x="9257046" y="1124565"/>
                </a:lnTo>
                <a:lnTo>
                  <a:pt x="9232136" y="1082745"/>
                </a:lnTo>
                <a:lnTo>
                  <a:pt x="9206831" y="1041190"/>
                </a:lnTo>
                <a:lnTo>
                  <a:pt x="9181134" y="999904"/>
                </a:lnTo>
                <a:lnTo>
                  <a:pt x="9155047" y="958888"/>
                </a:lnTo>
                <a:lnTo>
                  <a:pt x="9128573" y="918146"/>
                </a:lnTo>
                <a:lnTo>
                  <a:pt x="9101714" y="877679"/>
                </a:lnTo>
                <a:lnTo>
                  <a:pt x="9074474" y="837491"/>
                </a:lnTo>
                <a:lnTo>
                  <a:pt x="9046854" y="797584"/>
                </a:lnTo>
                <a:lnTo>
                  <a:pt x="9018857" y="757961"/>
                </a:lnTo>
                <a:lnTo>
                  <a:pt x="8990487" y="718625"/>
                </a:lnTo>
                <a:lnTo>
                  <a:pt x="8961744" y="679577"/>
                </a:lnTo>
                <a:lnTo>
                  <a:pt x="8932633" y="640821"/>
                </a:lnTo>
                <a:lnTo>
                  <a:pt x="8903156" y="602359"/>
                </a:lnTo>
                <a:lnTo>
                  <a:pt x="8873315" y="564194"/>
                </a:lnTo>
                <a:lnTo>
                  <a:pt x="8843112" y="526328"/>
                </a:lnTo>
                <a:lnTo>
                  <a:pt x="8812551" y="488764"/>
                </a:lnTo>
                <a:lnTo>
                  <a:pt x="8781634" y="451504"/>
                </a:lnTo>
                <a:lnTo>
                  <a:pt x="8750364" y="414552"/>
                </a:lnTo>
                <a:lnTo>
                  <a:pt x="8718743" y="377909"/>
                </a:lnTo>
                <a:lnTo>
                  <a:pt x="8686773" y="341579"/>
                </a:lnTo>
                <a:lnTo>
                  <a:pt x="8654458" y="305564"/>
                </a:lnTo>
                <a:lnTo>
                  <a:pt x="8621800" y="269866"/>
                </a:lnTo>
                <a:lnTo>
                  <a:pt x="8588802" y="234488"/>
                </a:lnTo>
                <a:lnTo>
                  <a:pt x="8555466" y="199433"/>
                </a:lnTo>
                <a:lnTo>
                  <a:pt x="8521794" y="164703"/>
                </a:lnTo>
                <a:lnTo>
                  <a:pt x="8487791" y="130301"/>
                </a:lnTo>
                <a:lnTo>
                  <a:pt x="8351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28215" y="2212975"/>
            <a:ext cx="7735569" cy="2116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745" y="619442"/>
            <a:ext cx="11446509" cy="1593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47996" y="2427287"/>
            <a:ext cx="5840730" cy="1831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g.no/nyheter/innenriks/i/kaWayk/historisk-folkemoete-paa-stiklestad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nrk.no/video/prinsesse-ingrid-aleksandra-aapner-gjesteloftet_221911" TargetMode="External"/><Relationship Id="rId5" Type="http://schemas.openxmlformats.org/officeDocument/2006/relationships/hyperlink" Target="https://www.youtube.com/watch?v=NzJTdmjxi78" TargetMode="External"/><Relationship Id="rId4" Type="http://schemas.openxmlformats.org/officeDocument/2006/relationships/hyperlink" Target="https://www.kongehuset.no/nyhet.html?tid=128783&amp;sek=26939&amp;fbclid=IwAR0QMoChtCfNgefZjRuRUgtOB5WZzHq4n0xF_GmGfrt5sM54C-Rw441ep5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trondelag/kroninger-i-nidarosdomen-1.582799" TargetMode="External"/><Relationship Id="rId2" Type="http://schemas.openxmlformats.org/officeDocument/2006/relationships/hyperlink" Target="https://historier.no/historier/kong-oscar-iis-reise-gjennom-verdal-1873-illustrert-med-bild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virksommeordtale/622/?fbclid=IwAR3ZxY9XPB0GY7Dblkwe5prnlxtk1fuHAxMGAKYkXsf_5RP88HokBb_01Q0.n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857375" marR="5080" indent="-1830070">
              <a:lnSpc>
                <a:spcPts val="7809"/>
              </a:lnSpc>
              <a:spcBef>
                <a:spcPts val="1040"/>
              </a:spcBef>
            </a:pPr>
            <a:r>
              <a:rPr sz="7200" dirty="0"/>
              <a:t>Королівський</a:t>
            </a:r>
            <a:r>
              <a:rPr sz="7200" spc="-25" dirty="0"/>
              <a:t> </a:t>
            </a:r>
            <a:r>
              <a:rPr sz="7200" dirty="0"/>
              <a:t>дім</a:t>
            </a:r>
            <a:r>
              <a:rPr sz="7200" spc="-50" dirty="0"/>
              <a:t> </a:t>
            </a:r>
            <a:r>
              <a:rPr sz="7200" spc="-25" dirty="0"/>
              <a:t>та </a:t>
            </a:r>
            <a:r>
              <a:rPr sz="7200" spc="-10" dirty="0"/>
              <a:t>Стіклестад</a:t>
            </a:r>
            <a:endParaRPr sz="7200"/>
          </a:p>
        </p:txBody>
      </p:sp>
      <p:sp>
        <p:nvSpPr>
          <p:cNvPr id="3" name="object 3"/>
          <p:cNvSpPr txBox="1"/>
          <p:nvPr/>
        </p:nvSpPr>
        <p:spPr>
          <a:xfrm>
            <a:off x="4888484" y="5697854"/>
            <a:ext cx="2431415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dirty="0">
                <a:latin typeface="Calibri"/>
                <a:cs typeface="Calibri"/>
              </a:rPr>
              <a:t>1905</a:t>
            </a:r>
            <a:r>
              <a:rPr sz="2750" spc="3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–</a:t>
            </a:r>
            <a:r>
              <a:rPr sz="2750" spc="12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2030</a:t>
            </a:r>
            <a:r>
              <a:rPr sz="2750" spc="25" dirty="0">
                <a:latin typeface="Calibri"/>
                <a:cs typeface="Calibri"/>
              </a:rPr>
              <a:t> </a:t>
            </a:r>
            <a:r>
              <a:rPr sz="2750" spc="-20" dirty="0">
                <a:latin typeface="Calibri"/>
                <a:cs typeface="Calibri"/>
              </a:rPr>
              <a:t>р.р.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14750" y="5524500"/>
            <a:ext cx="4762500" cy="28575"/>
          </a:xfrm>
          <a:custGeom>
            <a:avLst/>
            <a:gdLst/>
            <a:ahLst/>
            <a:cxnLst/>
            <a:rect l="l" t="t" r="r" b="b"/>
            <a:pathLst>
              <a:path w="4762500" h="28575">
                <a:moveTo>
                  <a:pt x="4762500" y="0"/>
                </a:moveTo>
                <a:lnTo>
                  <a:pt x="0" y="0"/>
                </a:lnTo>
                <a:lnTo>
                  <a:pt x="0" y="28575"/>
                </a:lnTo>
                <a:lnTo>
                  <a:pt x="4762500" y="28575"/>
                </a:lnTo>
                <a:lnTo>
                  <a:pt x="476250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2377" y="4661852"/>
            <a:ext cx="3587115" cy="1155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175" algn="ctr">
              <a:lnSpc>
                <a:spcPts val="2290"/>
              </a:lnSpc>
              <a:spcBef>
                <a:spcPts val="125"/>
              </a:spcBef>
            </a:pP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1977</a:t>
            </a:r>
            <a:endParaRPr sz="2000">
              <a:latin typeface="Calibri Light"/>
              <a:cs typeface="Calibri Light"/>
            </a:endParaRPr>
          </a:p>
          <a:p>
            <a:pPr marL="12065" marR="5080" algn="ctr">
              <a:lnSpc>
                <a:spcPct val="89200"/>
              </a:lnSpc>
              <a:spcBef>
                <a:spcPts val="150"/>
              </a:spcBef>
            </a:pP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Королева</a:t>
            </a:r>
            <a:r>
              <a:rPr sz="2000" b="0" spc="-114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Маргєте,</a:t>
            </a:r>
            <a:r>
              <a:rPr sz="2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принц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Хєнрік,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принц</a:t>
            </a:r>
            <a:r>
              <a:rPr sz="2000" b="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Фредерік</a:t>
            </a:r>
            <a:r>
              <a:rPr sz="2000" b="0" spc="-9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і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датський</a:t>
            </a:r>
            <a:r>
              <a:rPr sz="2000" b="0" spc="5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принц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Йоакім</a:t>
            </a:r>
            <a:r>
              <a:rPr sz="20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та</a:t>
            </a:r>
            <a:r>
              <a:rPr sz="2000" b="0" spc="-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принцеса 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Соня</a:t>
            </a:r>
            <a:endParaRPr sz="200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4819650"/>
            <a:chOff x="0" y="0"/>
            <a:chExt cx="12192000" cy="48196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00749" cy="39147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1250" y="0"/>
              <a:ext cx="6000750" cy="39909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86125"/>
              <a:ext cx="12192000" cy="153352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524250"/>
            <a:ext cx="12192000" cy="76201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613777" y="5089905"/>
            <a:ext cx="312420" cy="165100"/>
          </a:xfrm>
          <a:custGeom>
            <a:avLst/>
            <a:gdLst/>
            <a:ahLst/>
            <a:cxnLst/>
            <a:rect l="l" t="t" r="r" b="b"/>
            <a:pathLst>
              <a:path w="312420" h="165100">
                <a:moveTo>
                  <a:pt x="51307" y="0"/>
                </a:moveTo>
                <a:lnTo>
                  <a:pt x="5461" y="0"/>
                </a:lnTo>
                <a:lnTo>
                  <a:pt x="3937" y="635"/>
                </a:lnTo>
                <a:lnTo>
                  <a:pt x="2413" y="1778"/>
                </a:lnTo>
                <a:lnTo>
                  <a:pt x="762" y="2921"/>
                </a:lnTo>
                <a:lnTo>
                  <a:pt x="47" y="4826"/>
                </a:lnTo>
                <a:lnTo>
                  <a:pt x="0" y="157607"/>
                </a:lnTo>
                <a:lnTo>
                  <a:pt x="762" y="159766"/>
                </a:lnTo>
                <a:lnTo>
                  <a:pt x="2413" y="160782"/>
                </a:lnTo>
                <a:lnTo>
                  <a:pt x="3937" y="161925"/>
                </a:lnTo>
                <a:lnTo>
                  <a:pt x="5461" y="162560"/>
                </a:lnTo>
                <a:lnTo>
                  <a:pt x="54991" y="162560"/>
                </a:lnTo>
                <a:lnTo>
                  <a:pt x="89008" y="148844"/>
                </a:lnTo>
                <a:lnTo>
                  <a:pt x="15240" y="148844"/>
                </a:lnTo>
                <a:lnTo>
                  <a:pt x="15240" y="85471"/>
                </a:lnTo>
                <a:lnTo>
                  <a:pt x="88309" y="85471"/>
                </a:lnTo>
                <a:lnTo>
                  <a:pt x="85725" y="83185"/>
                </a:lnTo>
                <a:lnTo>
                  <a:pt x="81788" y="80899"/>
                </a:lnTo>
                <a:lnTo>
                  <a:pt x="77977" y="78613"/>
                </a:lnTo>
                <a:lnTo>
                  <a:pt x="73914" y="76962"/>
                </a:lnTo>
                <a:lnTo>
                  <a:pt x="69596" y="76200"/>
                </a:lnTo>
                <a:lnTo>
                  <a:pt x="73151" y="74422"/>
                </a:lnTo>
                <a:lnTo>
                  <a:pt x="76200" y="72390"/>
                </a:lnTo>
                <a:lnTo>
                  <a:pt x="76621" y="72009"/>
                </a:lnTo>
                <a:lnTo>
                  <a:pt x="15240" y="72009"/>
                </a:lnTo>
                <a:lnTo>
                  <a:pt x="15240" y="13716"/>
                </a:lnTo>
                <a:lnTo>
                  <a:pt x="82096" y="13716"/>
                </a:lnTo>
                <a:lnTo>
                  <a:pt x="75565" y="7620"/>
                </a:lnTo>
                <a:lnTo>
                  <a:pt x="70739" y="4826"/>
                </a:lnTo>
                <a:lnTo>
                  <a:pt x="59054" y="1016"/>
                </a:lnTo>
                <a:lnTo>
                  <a:pt x="51307" y="0"/>
                </a:lnTo>
                <a:close/>
              </a:path>
              <a:path w="312420" h="165100">
                <a:moveTo>
                  <a:pt x="88309" y="85471"/>
                </a:moveTo>
                <a:lnTo>
                  <a:pt x="51689" y="85471"/>
                </a:lnTo>
                <a:lnTo>
                  <a:pt x="57784" y="86106"/>
                </a:lnTo>
                <a:lnTo>
                  <a:pt x="62611" y="87630"/>
                </a:lnTo>
                <a:lnTo>
                  <a:pt x="84963" y="113030"/>
                </a:lnTo>
                <a:lnTo>
                  <a:pt x="84963" y="123317"/>
                </a:lnTo>
                <a:lnTo>
                  <a:pt x="64389" y="146939"/>
                </a:lnTo>
                <a:lnTo>
                  <a:pt x="60451" y="148209"/>
                </a:lnTo>
                <a:lnTo>
                  <a:pt x="55879" y="148844"/>
                </a:lnTo>
                <a:lnTo>
                  <a:pt x="89008" y="148844"/>
                </a:lnTo>
                <a:lnTo>
                  <a:pt x="90170" y="147828"/>
                </a:lnTo>
                <a:lnTo>
                  <a:pt x="92709" y="144907"/>
                </a:lnTo>
                <a:lnTo>
                  <a:pt x="94742" y="141605"/>
                </a:lnTo>
                <a:lnTo>
                  <a:pt x="96900" y="138176"/>
                </a:lnTo>
                <a:lnTo>
                  <a:pt x="98425" y="134493"/>
                </a:lnTo>
                <a:lnTo>
                  <a:pt x="99568" y="130429"/>
                </a:lnTo>
                <a:lnTo>
                  <a:pt x="100711" y="126238"/>
                </a:lnTo>
                <a:lnTo>
                  <a:pt x="101346" y="121793"/>
                </a:lnTo>
                <a:lnTo>
                  <a:pt x="101346" y="111506"/>
                </a:lnTo>
                <a:lnTo>
                  <a:pt x="100456" y="106426"/>
                </a:lnTo>
                <a:lnTo>
                  <a:pt x="98805" y="101854"/>
                </a:lnTo>
                <a:lnTo>
                  <a:pt x="97154" y="97155"/>
                </a:lnTo>
                <a:lnTo>
                  <a:pt x="94869" y="93091"/>
                </a:lnTo>
                <a:lnTo>
                  <a:pt x="91948" y="89535"/>
                </a:lnTo>
                <a:lnTo>
                  <a:pt x="89026" y="86106"/>
                </a:lnTo>
                <a:lnTo>
                  <a:pt x="88309" y="85471"/>
                </a:lnTo>
                <a:close/>
              </a:path>
              <a:path w="312420" h="165100">
                <a:moveTo>
                  <a:pt x="82096" y="13716"/>
                </a:moveTo>
                <a:lnTo>
                  <a:pt x="47498" y="13716"/>
                </a:lnTo>
                <a:lnTo>
                  <a:pt x="52958" y="14351"/>
                </a:lnTo>
                <a:lnTo>
                  <a:pt x="57150" y="15748"/>
                </a:lnTo>
                <a:lnTo>
                  <a:pt x="74422" y="37719"/>
                </a:lnTo>
                <a:lnTo>
                  <a:pt x="74422" y="45974"/>
                </a:lnTo>
                <a:lnTo>
                  <a:pt x="49275" y="72009"/>
                </a:lnTo>
                <a:lnTo>
                  <a:pt x="76621" y="72009"/>
                </a:lnTo>
                <a:lnTo>
                  <a:pt x="90804" y="44831"/>
                </a:lnTo>
                <a:lnTo>
                  <a:pt x="90804" y="34798"/>
                </a:lnTo>
                <a:lnTo>
                  <a:pt x="89789" y="29210"/>
                </a:lnTo>
                <a:lnTo>
                  <a:pt x="87795" y="23876"/>
                </a:lnTo>
                <a:lnTo>
                  <a:pt x="86105" y="19050"/>
                </a:lnTo>
                <a:lnTo>
                  <a:pt x="83184" y="14732"/>
                </a:lnTo>
                <a:lnTo>
                  <a:pt x="82096" y="13716"/>
                </a:lnTo>
                <a:close/>
              </a:path>
              <a:path w="312420" h="165100">
                <a:moveTo>
                  <a:pt x="176656" y="41783"/>
                </a:moveTo>
                <a:lnTo>
                  <a:pt x="165862" y="41783"/>
                </a:lnTo>
                <a:lnTo>
                  <a:pt x="159257" y="42926"/>
                </a:lnTo>
                <a:lnTo>
                  <a:pt x="128777" y="67945"/>
                </a:lnTo>
                <a:lnTo>
                  <a:pt x="122174" y="104140"/>
                </a:lnTo>
                <a:lnTo>
                  <a:pt x="122366" y="111259"/>
                </a:lnTo>
                <a:lnTo>
                  <a:pt x="138811" y="154178"/>
                </a:lnTo>
                <a:lnTo>
                  <a:pt x="162941" y="164719"/>
                </a:lnTo>
                <a:lnTo>
                  <a:pt x="174751" y="164719"/>
                </a:lnTo>
                <a:lnTo>
                  <a:pt x="178562" y="164338"/>
                </a:lnTo>
                <a:lnTo>
                  <a:pt x="182245" y="163449"/>
                </a:lnTo>
                <a:lnTo>
                  <a:pt x="185927" y="162687"/>
                </a:lnTo>
                <a:lnTo>
                  <a:pt x="189356" y="161671"/>
                </a:lnTo>
                <a:lnTo>
                  <a:pt x="192531" y="160401"/>
                </a:lnTo>
                <a:lnTo>
                  <a:pt x="195833" y="159131"/>
                </a:lnTo>
                <a:lnTo>
                  <a:pt x="198627" y="157734"/>
                </a:lnTo>
                <a:lnTo>
                  <a:pt x="201168" y="155956"/>
                </a:lnTo>
                <a:lnTo>
                  <a:pt x="203707" y="154305"/>
                </a:lnTo>
                <a:lnTo>
                  <a:pt x="205613" y="152908"/>
                </a:lnTo>
                <a:lnTo>
                  <a:pt x="207137" y="151384"/>
                </a:lnTo>
                <a:lnTo>
                  <a:pt x="166877" y="151384"/>
                </a:lnTo>
                <a:lnTo>
                  <a:pt x="162051" y="150368"/>
                </a:lnTo>
                <a:lnTo>
                  <a:pt x="157861" y="148463"/>
                </a:lnTo>
                <a:lnTo>
                  <a:pt x="153543" y="146431"/>
                </a:lnTo>
                <a:lnTo>
                  <a:pt x="149859" y="143510"/>
                </a:lnTo>
                <a:lnTo>
                  <a:pt x="146939" y="139446"/>
                </a:lnTo>
                <a:lnTo>
                  <a:pt x="144018" y="135509"/>
                </a:lnTo>
                <a:lnTo>
                  <a:pt x="141731" y="130556"/>
                </a:lnTo>
                <a:lnTo>
                  <a:pt x="139985" y="124213"/>
                </a:lnTo>
                <a:lnTo>
                  <a:pt x="138556" y="118618"/>
                </a:lnTo>
                <a:lnTo>
                  <a:pt x="137668" y="111633"/>
                </a:lnTo>
                <a:lnTo>
                  <a:pt x="137668" y="103632"/>
                </a:lnTo>
                <a:lnTo>
                  <a:pt x="151487" y="61809"/>
                </a:lnTo>
                <a:lnTo>
                  <a:pt x="171703" y="54737"/>
                </a:lnTo>
                <a:lnTo>
                  <a:pt x="207100" y="54737"/>
                </a:lnTo>
                <a:lnTo>
                  <a:pt x="206882" y="54483"/>
                </a:lnTo>
                <a:lnTo>
                  <a:pt x="180213" y="42037"/>
                </a:lnTo>
                <a:lnTo>
                  <a:pt x="176656" y="41783"/>
                </a:lnTo>
                <a:close/>
              </a:path>
              <a:path w="312420" h="165100">
                <a:moveTo>
                  <a:pt x="207391" y="136017"/>
                </a:moveTo>
                <a:lnTo>
                  <a:pt x="205994" y="136017"/>
                </a:lnTo>
                <a:lnTo>
                  <a:pt x="204597" y="136779"/>
                </a:lnTo>
                <a:lnTo>
                  <a:pt x="200787" y="140081"/>
                </a:lnTo>
                <a:lnTo>
                  <a:pt x="198500" y="141732"/>
                </a:lnTo>
                <a:lnTo>
                  <a:pt x="195579" y="143764"/>
                </a:lnTo>
                <a:lnTo>
                  <a:pt x="192786" y="145669"/>
                </a:lnTo>
                <a:lnTo>
                  <a:pt x="189356" y="147447"/>
                </a:lnTo>
                <a:lnTo>
                  <a:pt x="185547" y="148971"/>
                </a:lnTo>
                <a:lnTo>
                  <a:pt x="181737" y="150622"/>
                </a:lnTo>
                <a:lnTo>
                  <a:pt x="177292" y="151384"/>
                </a:lnTo>
                <a:lnTo>
                  <a:pt x="207137" y="151384"/>
                </a:lnTo>
                <a:lnTo>
                  <a:pt x="207877" y="150622"/>
                </a:lnTo>
                <a:lnTo>
                  <a:pt x="208406" y="149987"/>
                </a:lnTo>
                <a:lnTo>
                  <a:pt x="208788" y="149606"/>
                </a:lnTo>
                <a:lnTo>
                  <a:pt x="209296" y="148590"/>
                </a:lnTo>
                <a:lnTo>
                  <a:pt x="209423" y="147955"/>
                </a:lnTo>
                <a:lnTo>
                  <a:pt x="209550" y="147447"/>
                </a:lnTo>
                <a:lnTo>
                  <a:pt x="209846" y="145669"/>
                </a:lnTo>
                <a:lnTo>
                  <a:pt x="209803" y="140970"/>
                </a:lnTo>
                <a:lnTo>
                  <a:pt x="209423" y="138430"/>
                </a:lnTo>
                <a:lnTo>
                  <a:pt x="209169" y="137922"/>
                </a:lnTo>
                <a:lnTo>
                  <a:pt x="208915" y="137287"/>
                </a:lnTo>
                <a:lnTo>
                  <a:pt x="208661" y="136779"/>
                </a:lnTo>
                <a:lnTo>
                  <a:pt x="208279" y="136525"/>
                </a:lnTo>
                <a:lnTo>
                  <a:pt x="207899" y="136144"/>
                </a:lnTo>
                <a:lnTo>
                  <a:pt x="207391" y="136017"/>
                </a:lnTo>
                <a:close/>
              </a:path>
              <a:path w="312420" h="165100">
                <a:moveTo>
                  <a:pt x="207100" y="54737"/>
                </a:moveTo>
                <a:lnTo>
                  <a:pt x="177038" y="54737"/>
                </a:lnTo>
                <a:lnTo>
                  <a:pt x="181609" y="55499"/>
                </a:lnTo>
                <a:lnTo>
                  <a:pt x="189229" y="58547"/>
                </a:lnTo>
                <a:lnTo>
                  <a:pt x="192404" y="60198"/>
                </a:lnTo>
                <a:lnTo>
                  <a:pt x="195072" y="61976"/>
                </a:lnTo>
                <a:lnTo>
                  <a:pt x="200025" y="65532"/>
                </a:lnTo>
                <a:lnTo>
                  <a:pt x="203453" y="68453"/>
                </a:lnTo>
                <a:lnTo>
                  <a:pt x="204850" y="69215"/>
                </a:lnTo>
                <a:lnTo>
                  <a:pt x="206882" y="69215"/>
                </a:lnTo>
                <a:lnTo>
                  <a:pt x="207645" y="68707"/>
                </a:lnTo>
                <a:lnTo>
                  <a:pt x="208406" y="67818"/>
                </a:lnTo>
                <a:lnTo>
                  <a:pt x="209042" y="66802"/>
                </a:lnTo>
                <a:lnTo>
                  <a:pt x="209335" y="65532"/>
                </a:lnTo>
                <a:lnTo>
                  <a:pt x="209344" y="60198"/>
                </a:lnTo>
                <a:lnTo>
                  <a:pt x="208915" y="57658"/>
                </a:lnTo>
                <a:lnTo>
                  <a:pt x="208406" y="56388"/>
                </a:lnTo>
                <a:lnTo>
                  <a:pt x="207645" y="55372"/>
                </a:lnTo>
                <a:lnTo>
                  <a:pt x="207100" y="54737"/>
                </a:lnTo>
                <a:close/>
              </a:path>
              <a:path w="312420" h="165100">
                <a:moveTo>
                  <a:pt x="281431" y="42418"/>
                </a:moveTo>
                <a:lnTo>
                  <a:pt x="270128" y="42418"/>
                </a:lnTo>
                <a:lnTo>
                  <a:pt x="263144" y="43180"/>
                </a:lnTo>
                <a:lnTo>
                  <a:pt x="229870" y="66421"/>
                </a:lnTo>
                <a:lnTo>
                  <a:pt x="228853" y="71120"/>
                </a:lnTo>
                <a:lnTo>
                  <a:pt x="228853" y="84709"/>
                </a:lnTo>
                <a:lnTo>
                  <a:pt x="231267" y="91313"/>
                </a:lnTo>
                <a:lnTo>
                  <a:pt x="241173" y="101219"/>
                </a:lnTo>
                <a:lnTo>
                  <a:pt x="247776" y="104394"/>
                </a:lnTo>
                <a:lnTo>
                  <a:pt x="256031" y="105791"/>
                </a:lnTo>
                <a:lnTo>
                  <a:pt x="251587" y="107569"/>
                </a:lnTo>
                <a:lnTo>
                  <a:pt x="247523" y="110617"/>
                </a:lnTo>
                <a:lnTo>
                  <a:pt x="240411" y="118745"/>
                </a:lnTo>
                <a:lnTo>
                  <a:pt x="237363" y="123444"/>
                </a:lnTo>
                <a:lnTo>
                  <a:pt x="235076" y="129032"/>
                </a:lnTo>
                <a:lnTo>
                  <a:pt x="225298" y="152146"/>
                </a:lnTo>
                <a:lnTo>
                  <a:pt x="224027" y="155067"/>
                </a:lnTo>
                <a:lnTo>
                  <a:pt x="222884" y="158115"/>
                </a:lnTo>
                <a:lnTo>
                  <a:pt x="222250" y="160020"/>
                </a:lnTo>
                <a:lnTo>
                  <a:pt x="222250" y="161036"/>
                </a:lnTo>
                <a:lnTo>
                  <a:pt x="222503" y="161417"/>
                </a:lnTo>
                <a:lnTo>
                  <a:pt x="223266" y="162179"/>
                </a:lnTo>
                <a:lnTo>
                  <a:pt x="223774" y="162560"/>
                </a:lnTo>
                <a:lnTo>
                  <a:pt x="224281" y="162687"/>
                </a:lnTo>
                <a:lnTo>
                  <a:pt x="224917" y="162941"/>
                </a:lnTo>
                <a:lnTo>
                  <a:pt x="226441" y="163195"/>
                </a:lnTo>
                <a:lnTo>
                  <a:pt x="227202" y="163195"/>
                </a:lnTo>
                <a:lnTo>
                  <a:pt x="227965" y="163322"/>
                </a:lnTo>
                <a:lnTo>
                  <a:pt x="230377" y="163322"/>
                </a:lnTo>
                <a:lnTo>
                  <a:pt x="231775" y="163195"/>
                </a:lnTo>
                <a:lnTo>
                  <a:pt x="237108" y="160909"/>
                </a:lnTo>
                <a:lnTo>
                  <a:pt x="237490" y="160401"/>
                </a:lnTo>
                <a:lnTo>
                  <a:pt x="237871" y="159512"/>
                </a:lnTo>
                <a:lnTo>
                  <a:pt x="238378" y="158496"/>
                </a:lnTo>
                <a:lnTo>
                  <a:pt x="248412" y="135001"/>
                </a:lnTo>
                <a:lnTo>
                  <a:pt x="250190" y="130556"/>
                </a:lnTo>
                <a:lnTo>
                  <a:pt x="251968" y="126619"/>
                </a:lnTo>
                <a:lnTo>
                  <a:pt x="254000" y="123444"/>
                </a:lnTo>
                <a:lnTo>
                  <a:pt x="255904" y="120142"/>
                </a:lnTo>
                <a:lnTo>
                  <a:pt x="277241" y="109474"/>
                </a:lnTo>
                <a:lnTo>
                  <a:pt x="311912" y="109474"/>
                </a:lnTo>
                <a:lnTo>
                  <a:pt x="311912" y="97409"/>
                </a:lnTo>
                <a:lnTo>
                  <a:pt x="270637" y="97409"/>
                </a:lnTo>
                <a:lnTo>
                  <a:pt x="265049" y="96901"/>
                </a:lnTo>
                <a:lnTo>
                  <a:pt x="260984" y="95885"/>
                </a:lnTo>
                <a:lnTo>
                  <a:pt x="257048" y="94996"/>
                </a:lnTo>
                <a:lnTo>
                  <a:pt x="245618" y="85217"/>
                </a:lnTo>
                <a:lnTo>
                  <a:pt x="244348" y="82550"/>
                </a:lnTo>
                <a:lnTo>
                  <a:pt x="243713" y="79629"/>
                </a:lnTo>
                <a:lnTo>
                  <a:pt x="243713" y="73279"/>
                </a:lnTo>
                <a:lnTo>
                  <a:pt x="244221" y="70485"/>
                </a:lnTo>
                <a:lnTo>
                  <a:pt x="245364" y="67818"/>
                </a:lnTo>
                <a:lnTo>
                  <a:pt x="246379" y="65151"/>
                </a:lnTo>
                <a:lnTo>
                  <a:pt x="270382" y="54737"/>
                </a:lnTo>
                <a:lnTo>
                  <a:pt x="311912" y="54737"/>
                </a:lnTo>
                <a:lnTo>
                  <a:pt x="311912" y="50038"/>
                </a:lnTo>
                <a:lnTo>
                  <a:pt x="301244" y="43688"/>
                </a:lnTo>
                <a:lnTo>
                  <a:pt x="298830" y="43434"/>
                </a:lnTo>
                <a:lnTo>
                  <a:pt x="291338" y="43053"/>
                </a:lnTo>
                <a:lnTo>
                  <a:pt x="288798" y="42799"/>
                </a:lnTo>
                <a:lnTo>
                  <a:pt x="281431" y="42418"/>
                </a:lnTo>
                <a:close/>
              </a:path>
              <a:path w="312420" h="165100">
                <a:moveTo>
                  <a:pt x="311912" y="109474"/>
                </a:moveTo>
                <a:lnTo>
                  <a:pt x="296925" y="109474"/>
                </a:lnTo>
                <a:lnTo>
                  <a:pt x="297052" y="161036"/>
                </a:lnTo>
                <a:lnTo>
                  <a:pt x="299847" y="162814"/>
                </a:lnTo>
                <a:lnTo>
                  <a:pt x="300863" y="163068"/>
                </a:lnTo>
                <a:lnTo>
                  <a:pt x="301751" y="163195"/>
                </a:lnTo>
                <a:lnTo>
                  <a:pt x="303022" y="163322"/>
                </a:lnTo>
                <a:lnTo>
                  <a:pt x="305943" y="163322"/>
                </a:lnTo>
                <a:lnTo>
                  <a:pt x="308101" y="163068"/>
                </a:lnTo>
                <a:lnTo>
                  <a:pt x="309118" y="162814"/>
                </a:lnTo>
                <a:lnTo>
                  <a:pt x="309879" y="162687"/>
                </a:lnTo>
                <a:lnTo>
                  <a:pt x="310896" y="162179"/>
                </a:lnTo>
                <a:lnTo>
                  <a:pt x="311276" y="161798"/>
                </a:lnTo>
                <a:lnTo>
                  <a:pt x="311784" y="161036"/>
                </a:lnTo>
                <a:lnTo>
                  <a:pt x="311912" y="109474"/>
                </a:lnTo>
                <a:close/>
              </a:path>
              <a:path w="312420" h="165100">
                <a:moveTo>
                  <a:pt x="311912" y="54737"/>
                </a:moveTo>
                <a:lnTo>
                  <a:pt x="279780" y="54737"/>
                </a:lnTo>
                <a:lnTo>
                  <a:pt x="286512" y="54991"/>
                </a:lnTo>
                <a:lnTo>
                  <a:pt x="293497" y="55499"/>
                </a:lnTo>
                <a:lnTo>
                  <a:pt x="296925" y="55880"/>
                </a:lnTo>
                <a:lnTo>
                  <a:pt x="296925" y="97409"/>
                </a:lnTo>
                <a:lnTo>
                  <a:pt x="311912" y="97409"/>
                </a:lnTo>
                <a:lnTo>
                  <a:pt x="311912" y="54737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30209" y="5131689"/>
            <a:ext cx="1308227" cy="1666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20859" y="5131689"/>
            <a:ext cx="755776" cy="16662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0247756" y="5087873"/>
            <a:ext cx="532765" cy="207645"/>
          </a:xfrm>
          <a:custGeom>
            <a:avLst/>
            <a:gdLst/>
            <a:ahLst/>
            <a:cxnLst/>
            <a:rect l="l" t="t" r="r" b="b"/>
            <a:pathLst>
              <a:path w="532765" h="207645">
                <a:moveTo>
                  <a:pt x="8636" y="207517"/>
                </a:moveTo>
                <a:lnTo>
                  <a:pt x="4064" y="207517"/>
                </a:lnTo>
                <a:lnTo>
                  <a:pt x="5207" y="207644"/>
                </a:lnTo>
                <a:lnTo>
                  <a:pt x="7747" y="207644"/>
                </a:lnTo>
                <a:lnTo>
                  <a:pt x="8636" y="207517"/>
                </a:lnTo>
                <a:close/>
              </a:path>
              <a:path w="532765" h="207645">
                <a:moveTo>
                  <a:pt x="151638" y="207517"/>
                </a:moveTo>
                <a:lnTo>
                  <a:pt x="146939" y="207517"/>
                </a:lnTo>
                <a:lnTo>
                  <a:pt x="147827" y="207644"/>
                </a:lnTo>
                <a:lnTo>
                  <a:pt x="150495" y="207644"/>
                </a:lnTo>
                <a:lnTo>
                  <a:pt x="151638" y="207517"/>
                </a:lnTo>
                <a:close/>
              </a:path>
              <a:path w="532765" h="207645">
                <a:moveTo>
                  <a:pt x="152908" y="151003"/>
                </a:moveTo>
                <a:lnTo>
                  <a:pt x="2667" y="151003"/>
                </a:lnTo>
                <a:lnTo>
                  <a:pt x="1524" y="151510"/>
                </a:lnTo>
                <a:lnTo>
                  <a:pt x="762" y="152400"/>
                </a:lnTo>
                <a:lnTo>
                  <a:pt x="126" y="153415"/>
                </a:lnTo>
                <a:lnTo>
                  <a:pt x="0" y="156972"/>
                </a:lnTo>
                <a:lnTo>
                  <a:pt x="126" y="205739"/>
                </a:lnTo>
                <a:lnTo>
                  <a:pt x="381" y="206501"/>
                </a:lnTo>
                <a:lnTo>
                  <a:pt x="762" y="206756"/>
                </a:lnTo>
                <a:lnTo>
                  <a:pt x="1270" y="207009"/>
                </a:lnTo>
                <a:lnTo>
                  <a:pt x="1777" y="207137"/>
                </a:lnTo>
                <a:lnTo>
                  <a:pt x="2413" y="207390"/>
                </a:lnTo>
                <a:lnTo>
                  <a:pt x="3301" y="207517"/>
                </a:lnTo>
                <a:lnTo>
                  <a:pt x="9525" y="207517"/>
                </a:lnTo>
                <a:lnTo>
                  <a:pt x="10287" y="207390"/>
                </a:lnTo>
                <a:lnTo>
                  <a:pt x="10922" y="207137"/>
                </a:lnTo>
                <a:lnTo>
                  <a:pt x="11429" y="207009"/>
                </a:lnTo>
                <a:lnTo>
                  <a:pt x="11938" y="206756"/>
                </a:lnTo>
                <a:lnTo>
                  <a:pt x="12319" y="206501"/>
                </a:lnTo>
                <a:lnTo>
                  <a:pt x="12446" y="206120"/>
                </a:lnTo>
                <a:lnTo>
                  <a:pt x="12700" y="205739"/>
                </a:lnTo>
                <a:lnTo>
                  <a:pt x="12826" y="164591"/>
                </a:lnTo>
                <a:lnTo>
                  <a:pt x="155575" y="164591"/>
                </a:lnTo>
                <a:lnTo>
                  <a:pt x="155575" y="154939"/>
                </a:lnTo>
                <a:lnTo>
                  <a:pt x="155194" y="153415"/>
                </a:lnTo>
                <a:lnTo>
                  <a:pt x="154686" y="152400"/>
                </a:lnTo>
                <a:lnTo>
                  <a:pt x="154050" y="151510"/>
                </a:lnTo>
                <a:lnTo>
                  <a:pt x="152908" y="151003"/>
                </a:lnTo>
                <a:close/>
              </a:path>
              <a:path w="532765" h="207645">
                <a:moveTo>
                  <a:pt x="155575" y="164591"/>
                </a:moveTo>
                <a:lnTo>
                  <a:pt x="142748" y="164591"/>
                </a:lnTo>
                <a:lnTo>
                  <a:pt x="142875" y="205739"/>
                </a:lnTo>
                <a:lnTo>
                  <a:pt x="143128" y="206120"/>
                </a:lnTo>
                <a:lnTo>
                  <a:pt x="143256" y="206501"/>
                </a:lnTo>
                <a:lnTo>
                  <a:pt x="143637" y="206756"/>
                </a:lnTo>
                <a:lnTo>
                  <a:pt x="144145" y="207009"/>
                </a:lnTo>
                <a:lnTo>
                  <a:pt x="144652" y="207137"/>
                </a:lnTo>
                <a:lnTo>
                  <a:pt x="145288" y="207390"/>
                </a:lnTo>
                <a:lnTo>
                  <a:pt x="146050" y="207517"/>
                </a:lnTo>
                <a:lnTo>
                  <a:pt x="152400" y="207517"/>
                </a:lnTo>
                <a:lnTo>
                  <a:pt x="153289" y="207390"/>
                </a:lnTo>
                <a:lnTo>
                  <a:pt x="153924" y="207137"/>
                </a:lnTo>
                <a:lnTo>
                  <a:pt x="154432" y="207009"/>
                </a:lnTo>
                <a:lnTo>
                  <a:pt x="155194" y="206501"/>
                </a:lnTo>
                <a:lnTo>
                  <a:pt x="155448" y="205739"/>
                </a:lnTo>
                <a:lnTo>
                  <a:pt x="155575" y="164591"/>
                </a:lnTo>
                <a:close/>
              </a:path>
              <a:path w="532765" h="207645">
                <a:moveTo>
                  <a:pt x="129286" y="2031"/>
                </a:moveTo>
                <a:lnTo>
                  <a:pt x="54864" y="2031"/>
                </a:lnTo>
                <a:lnTo>
                  <a:pt x="53467" y="2667"/>
                </a:lnTo>
                <a:lnTo>
                  <a:pt x="52324" y="4063"/>
                </a:lnTo>
                <a:lnTo>
                  <a:pt x="51181" y="5333"/>
                </a:lnTo>
                <a:lnTo>
                  <a:pt x="50419" y="7365"/>
                </a:lnTo>
                <a:lnTo>
                  <a:pt x="49911" y="10032"/>
                </a:lnTo>
                <a:lnTo>
                  <a:pt x="48464" y="23177"/>
                </a:lnTo>
                <a:lnTo>
                  <a:pt x="47005" y="35369"/>
                </a:lnTo>
                <a:lnTo>
                  <a:pt x="41417" y="75152"/>
                </a:lnTo>
                <a:lnTo>
                  <a:pt x="33274" y="114045"/>
                </a:lnTo>
                <a:lnTo>
                  <a:pt x="27559" y="130048"/>
                </a:lnTo>
                <a:lnTo>
                  <a:pt x="25653" y="134493"/>
                </a:lnTo>
                <a:lnTo>
                  <a:pt x="23622" y="138302"/>
                </a:lnTo>
                <a:lnTo>
                  <a:pt x="21463" y="141477"/>
                </a:lnTo>
                <a:lnTo>
                  <a:pt x="19431" y="144653"/>
                </a:lnTo>
                <a:lnTo>
                  <a:pt x="17145" y="147828"/>
                </a:lnTo>
                <a:lnTo>
                  <a:pt x="14732" y="151003"/>
                </a:lnTo>
                <a:lnTo>
                  <a:pt x="31623" y="151003"/>
                </a:lnTo>
                <a:lnTo>
                  <a:pt x="33654" y="148589"/>
                </a:lnTo>
                <a:lnTo>
                  <a:pt x="35560" y="145922"/>
                </a:lnTo>
                <a:lnTo>
                  <a:pt x="37465" y="143001"/>
                </a:lnTo>
                <a:lnTo>
                  <a:pt x="39370" y="140207"/>
                </a:lnTo>
                <a:lnTo>
                  <a:pt x="51816" y="102362"/>
                </a:lnTo>
                <a:lnTo>
                  <a:pt x="59054" y="60578"/>
                </a:lnTo>
                <a:lnTo>
                  <a:pt x="64643" y="16001"/>
                </a:lnTo>
                <a:lnTo>
                  <a:pt x="133858" y="16001"/>
                </a:lnTo>
                <a:lnTo>
                  <a:pt x="133858" y="7365"/>
                </a:lnTo>
                <a:lnTo>
                  <a:pt x="133223" y="5333"/>
                </a:lnTo>
                <a:lnTo>
                  <a:pt x="130810" y="2667"/>
                </a:lnTo>
                <a:lnTo>
                  <a:pt x="129286" y="2031"/>
                </a:lnTo>
                <a:close/>
              </a:path>
              <a:path w="532765" h="207645">
                <a:moveTo>
                  <a:pt x="133858" y="16001"/>
                </a:moveTo>
                <a:lnTo>
                  <a:pt x="118491" y="16001"/>
                </a:lnTo>
                <a:lnTo>
                  <a:pt x="118491" y="151003"/>
                </a:lnTo>
                <a:lnTo>
                  <a:pt x="133858" y="151003"/>
                </a:lnTo>
                <a:lnTo>
                  <a:pt x="133858" y="16001"/>
                </a:lnTo>
                <a:close/>
              </a:path>
              <a:path w="532765" h="207645">
                <a:moveTo>
                  <a:pt x="254818" y="56642"/>
                </a:moveTo>
                <a:lnTo>
                  <a:pt x="224154" y="56642"/>
                </a:lnTo>
                <a:lnTo>
                  <a:pt x="228473" y="57150"/>
                </a:lnTo>
                <a:lnTo>
                  <a:pt x="232156" y="58419"/>
                </a:lnTo>
                <a:lnTo>
                  <a:pt x="247269" y="81533"/>
                </a:lnTo>
                <a:lnTo>
                  <a:pt x="247269" y="96138"/>
                </a:lnTo>
                <a:lnTo>
                  <a:pt x="220979" y="96138"/>
                </a:lnTo>
                <a:lnTo>
                  <a:pt x="213614" y="96900"/>
                </a:lnTo>
                <a:lnTo>
                  <a:pt x="178562" y="117093"/>
                </a:lnTo>
                <a:lnTo>
                  <a:pt x="174751" y="127126"/>
                </a:lnTo>
                <a:lnTo>
                  <a:pt x="174826" y="138937"/>
                </a:lnTo>
                <a:lnTo>
                  <a:pt x="196850" y="164337"/>
                </a:lnTo>
                <a:lnTo>
                  <a:pt x="201549" y="165988"/>
                </a:lnTo>
                <a:lnTo>
                  <a:pt x="207010" y="166750"/>
                </a:lnTo>
                <a:lnTo>
                  <a:pt x="219456" y="166750"/>
                </a:lnTo>
                <a:lnTo>
                  <a:pt x="225933" y="165226"/>
                </a:lnTo>
                <a:lnTo>
                  <a:pt x="232028" y="162178"/>
                </a:lnTo>
                <a:lnTo>
                  <a:pt x="238251" y="159131"/>
                </a:lnTo>
                <a:lnTo>
                  <a:pt x="243840" y="154939"/>
                </a:lnTo>
                <a:lnTo>
                  <a:pt x="244763" y="153923"/>
                </a:lnTo>
                <a:lnTo>
                  <a:pt x="206756" y="153923"/>
                </a:lnTo>
                <a:lnTo>
                  <a:pt x="200914" y="151891"/>
                </a:lnTo>
                <a:lnTo>
                  <a:pt x="196723" y="148081"/>
                </a:lnTo>
                <a:lnTo>
                  <a:pt x="192659" y="144144"/>
                </a:lnTo>
                <a:lnTo>
                  <a:pt x="190500" y="138937"/>
                </a:lnTo>
                <a:lnTo>
                  <a:pt x="190500" y="128650"/>
                </a:lnTo>
                <a:lnTo>
                  <a:pt x="191262" y="125349"/>
                </a:lnTo>
                <a:lnTo>
                  <a:pt x="192786" y="122427"/>
                </a:lnTo>
                <a:lnTo>
                  <a:pt x="194183" y="119506"/>
                </a:lnTo>
                <a:lnTo>
                  <a:pt x="210693" y="110108"/>
                </a:lnTo>
                <a:lnTo>
                  <a:pt x="215265" y="108965"/>
                </a:lnTo>
                <a:lnTo>
                  <a:pt x="220599" y="108457"/>
                </a:lnTo>
                <a:lnTo>
                  <a:pt x="262254" y="108457"/>
                </a:lnTo>
                <a:lnTo>
                  <a:pt x="262254" y="78739"/>
                </a:lnTo>
                <a:lnTo>
                  <a:pt x="261493" y="72898"/>
                </a:lnTo>
                <a:lnTo>
                  <a:pt x="258699" y="62483"/>
                </a:lnTo>
                <a:lnTo>
                  <a:pt x="256286" y="58165"/>
                </a:lnTo>
                <a:lnTo>
                  <a:pt x="254818" y="56642"/>
                </a:lnTo>
                <a:close/>
              </a:path>
              <a:path w="532765" h="207645">
                <a:moveTo>
                  <a:pt x="262254" y="149351"/>
                </a:moveTo>
                <a:lnTo>
                  <a:pt x="248920" y="149351"/>
                </a:lnTo>
                <a:lnTo>
                  <a:pt x="248920" y="162940"/>
                </a:lnTo>
                <a:lnTo>
                  <a:pt x="249174" y="163575"/>
                </a:lnTo>
                <a:lnTo>
                  <a:pt x="249809" y="163956"/>
                </a:lnTo>
                <a:lnTo>
                  <a:pt x="250317" y="164464"/>
                </a:lnTo>
                <a:lnTo>
                  <a:pt x="251078" y="164845"/>
                </a:lnTo>
                <a:lnTo>
                  <a:pt x="252095" y="164972"/>
                </a:lnTo>
                <a:lnTo>
                  <a:pt x="253111" y="165226"/>
                </a:lnTo>
                <a:lnTo>
                  <a:pt x="254253" y="165353"/>
                </a:lnTo>
                <a:lnTo>
                  <a:pt x="257175" y="165353"/>
                </a:lnTo>
                <a:lnTo>
                  <a:pt x="258445" y="165226"/>
                </a:lnTo>
                <a:lnTo>
                  <a:pt x="259334" y="164972"/>
                </a:lnTo>
                <a:lnTo>
                  <a:pt x="260223" y="164845"/>
                </a:lnTo>
                <a:lnTo>
                  <a:pt x="260858" y="164464"/>
                </a:lnTo>
                <a:lnTo>
                  <a:pt x="261366" y="163956"/>
                </a:lnTo>
                <a:lnTo>
                  <a:pt x="262000" y="163575"/>
                </a:lnTo>
                <a:lnTo>
                  <a:pt x="262254" y="162940"/>
                </a:lnTo>
                <a:lnTo>
                  <a:pt x="262254" y="149351"/>
                </a:lnTo>
                <a:close/>
              </a:path>
              <a:path w="532765" h="207645">
                <a:moveTo>
                  <a:pt x="262254" y="108457"/>
                </a:moveTo>
                <a:lnTo>
                  <a:pt x="247269" y="108457"/>
                </a:lnTo>
                <a:lnTo>
                  <a:pt x="247269" y="135127"/>
                </a:lnTo>
                <a:lnTo>
                  <a:pt x="241553" y="141605"/>
                </a:lnTo>
                <a:lnTo>
                  <a:pt x="236093" y="146303"/>
                </a:lnTo>
                <a:lnTo>
                  <a:pt x="230886" y="149351"/>
                </a:lnTo>
                <a:lnTo>
                  <a:pt x="225806" y="152400"/>
                </a:lnTo>
                <a:lnTo>
                  <a:pt x="220218" y="153923"/>
                </a:lnTo>
                <a:lnTo>
                  <a:pt x="244763" y="153923"/>
                </a:lnTo>
                <a:lnTo>
                  <a:pt x="248920" y="149351"/>
                </a:lnTo>
                <a:lnTo>
                  <a:pt x="262254" y="149351"/>
                </a:lnTo>
                <a:lnTo>
                  <a:pt x="262254" y="108457"/>
                </a:lnTo>
                <a:close/>
              </a:path>
              <a:path w="532765" h="207645">
                <a:moveTo>
                  <a:pt x="228092" y="43814"/>
                </a:moveTo>
                <a:lnTo>
                  <a:pt x="216281" y="43814"/>
                </a:lnTo>
                <a:lnTo>
                  <a:pt x="212217" y="44195"/>
                </a:lnTo>
                <a:lnTo>
                  <a:pt x="208279" y="44957"/>
                </a:lnTo>
                <a:lnTo>
                  <a:pt x="204216" y="45593"/>
                </a:lnTo>
                <a:lnTo>
                  <a:pt x="200533" y="46608"/>
                </a:lnTo>
                <a:lnTo>
                  <a:pt x="196976" y="47878"/>
                </a:lnTo>
                <a:lnTo>
                  <a:pt x="193548" y="49021"/>
                </a:lnTo>
                <a:lnTo>
                  <a:pt x="190500" y="50418"/>
                </a:lnTo>
                <a:lnTo>
                  <a:pt x="187833" y="51815"/>
                </a:lnTo>
                <a:lnTo>
                  <a:pt x="185039" y="53212"/>
                </a:lnTo>
                <a:lnTo>
                  <a:pt x="183261" y="54482"/>
                </a:lnTo>
                <a:lnTo>
                  <a:pt x="182245" y="55499"/>
                </a:lnTo>
                <a:lnTo>
                  <a:pt x="181101" y="56514"/>
                </a:lnTo>
                <a:lnTo>
                  <a:pt x="180467" y="57657"/>
                </a:lnTo>
                <a:lnTo>
                  <a:pt x="179990" y="59562"/>
                </a:lnTo>
                <a:lnTo>
                  <a:pt x="179959" y="64769"/>
                </a:lnTo>
                <a:lnTo>
                  <a:pt x="180213" y="66167"/>
                </a:lnTo>
                <a:lnTo>
                  <a:pt x="180340" y="66675"/>
                </a:lnTo>
                <a:lnTo>
                  <a:pt x="180721" y="67182"/>
                </a:lnTo>
                <a:lnTo>
                  <a:pt x="180975" y="67690"/>
                </a:lnTo>
                <a:lnTo>
                  <a:pt x="181356" y="67944"/>
                </a:lnTo>
                <a:lnTo>
                  <a:pt x="181737" y="68071"/>
                </a:lnTo>
                <a:lnTo>
                  <a:pt x="182118" y="68325"/>
                </a:lnTo>
                <a:lnTo>
                  <a:pt x="184023" y="68325"/>
                </a:lnTo>
                <a:lnTo>
                  <a:pt x="185420" y="67818"/>
                </a:lnTo>
                <a:lnTo>
                  <a:pt x="187325" y="66548"/>
                </a:lnTo>
                <a:lnTo>
                  <a:pt x="189357" y="65405"/>
                </a:lnTo>
                <a:lnTo>
                  <a:pt x="191770" y="64007"/>
                </a:lnTo>
                <a:lnTo>
                  <a:pt x="197866" y="60959"/>
                </a:lnTo>
                <a:lnTo>
                  <a:pt x="201295" y="59562"/>
                </a:lnTo>
                <a:lnTo>
                  <a:pt x="205359" y="58419"/>
                </a:lnTo>
                <a:lnTo>
                  <a:pt x="209423" y="57150"/>
                </a:lnTo>
                <a:lnTo>
                  <a:pt x="213868" y="56642"/>
                </a:lnTo>
                <a:lnTo>
                  <a:pt x="254818" y="56642"/>
                </a:lnTo>
                <a:lnTo>
                  <a:pt x="252984" y="54737"/>
                </a:lnTo>
                <a:lnTo>
                  <a:pt x="249682" y="51181"/>
                </a:lnTo>
                <a:lnTo>
                  <a:pt x="245364" y="48513"/>
                </a:lnTo>
                <a:lnTo>
                  <a:pt x="234696" y="44703"/>
                </a:lnTo>
                <a:lnTo>
                  <a:pt x="228092" y="43814"/>
                </a:lnTo>
                <a:close/>
              </a:path>
              <a:path w="532765" h="207645">
                <a:moveTo>
                  <a:pt x="316611" y="45212"/>
                </a:moveTo>
                <a:lnTo>
                  <a:pt x="311276" y="45212"/>
                </a:lnTo>
                <a:lnTo>
                  <a:pt x="309372" y="45465"/>
                </a:lnTo>
                <a:lnTo>
                  <a:pt x="308483" y="45719"/>
                </a:lnTo>
                <a:lnTo>
                  <a:pt x="307975" y="45974"/>
                </a:lnTo>
                <a:lnTo>
                  <a:pt x="307340" y="46227"/>
                </a:lnTo>
                <a:lnTo>
                  <a:pt x="306959" y="46608"/>
                </a:lnTo>
                <a:lnTo>
                  <a:pt x="306704" y="46989"/>
                </a:lnTo>
                <a:lnTo>
                  <a:pt x="306577" y="163067"/>
                </a:lnTo>
                <a:lnTo>
                  <a:pt x="306704" y="163448"/>
                </a:lnTo>
                <a:lnTo>
                  <a:pt x="306959" y="163829"/>
                </a:lnTo>
                <a:lnTo>
                  <a:pt x="307340" y="164210"/>
                </a:lnTo>
                <a:lnTo>
                  <a:pt x="307975" y="164464"/>
                </a:lnTo>
                <a:lnTo>
                  <a:pt x="308483" y="164719"/>
                </a:lnTo>
                <a:lnTo>
                  <a:pt x="309372" y="164845"/>
                </a:lnTo>
                <a:lnTo>
                  <a:pt x="310261" y="165100"/>
                </a:lnTo>
                <a:lnTo>
                  <a:pt x="312420" y="165353"/>
                </a:lnTo>
                <a:lnTo>
                  <a:pt x="315341" y="165353"/>
                </a:lnTo>
                <a:lnTo>
                  <a:pt x="316611" y="165226"/>
                </a:lnTo>
                <a:lnTo>
                  <a:pt x="317626" y="165100"/>
                </a:lnTo>
                <a:lnTo>
                  <a:pt x="318516" y="164845"/>
                </a:lnTo>
                <a:lnTo>
                  <a:pt x="319277" y="164719"/>
                </a:lnTo>
                <a:lnTo>
                  <a:pt x="319786" y="164464"/>
                </a:lnTo>
                <a:lnTo>
                  <a:pt x="320421" y="164210"/>
                </a:lnTo>
                <a:lnTo>
                  <a:pt x="320801" y="163829"/>
                </a:lnTo>
                <a:lnTo>
                  <a:pt x="321310" y="163067"/>
                </a:lnTo>
                <a:lnTo>
                  <a:pt x="321437" y="109474"/>
                </a:lnTo>
                <a:lnTo>
                  <a:pt x="400558" y="109474"/>
                </a:lnTo>
                <a:lnTo>
                  <a:pt x="400558" y="96646"/>
                </a:lnTo>
                <a:lnTo>
                  <a:pt x="321437" y="96646"/>
                </a:lnTo>
                <a:lnTo>
                  <a:pt x="321310" y="47498"/>
                </a:lnTo>
                <a:lnTo>
                  <a:pt x="321056" y="46989"/>
                </a:lnTo>
                <a:lnTo>
                  <a:pt x="320801" y="46608"/>
                </a:lnTo>
                <a:lnTo>
                  <a:pt x="320421" y="46227"/>
                </a:lnTo>
                <a:lnTo>
                  <a:pt x="319786" y="45974"/>
                </a:lnTo>
                <a:lnTo>
                  <a:pt x="319277" y="45719"/>
                </a:lnTo>
                <a:lnTo>
                  <a:pt x="318516" y="45465"/>
                </a:lnTo>
                <a:lnTo>
                  <a:pt x="316611" y="45212"/>
                </a:lnTo>
                <a:close/>
              </a:path>
              <a:path w="532765" h="207645">
                <a:moveTo>
                  <a:pt x="400558" y="109474"/>
                </a:moveTo>
                <a:lnTo>
                  <a:pt x="385572" y="109474"/>
                </a:lnTo>
                <a:lnTo>
                  <a:pt x="385699" y="163067"/>
                </a:lnTo>
                <a:lnTo>
                  <a:pt x="388493" y="164845"/>
                </a:lnTo>
                <a:lnTo>
                  <a:pt x="389382" y="165100"/>
                </a:lnTo>
                <a:lnTo>
                  <a:pt x="391541" y="165353"/>
                </a:lnTo>
                <a:lnTo>
                  <a:pt x="394462" y="165353"/>
                </a:lnTo>
                <a:lnTo>
                  <a:pt x="395732" y="165226"/>
                </a:lnTo>
                <a:lnTo>
                  <a:pt x="396621" y="165100"/>
                </a:lnTo>
                <a:lnTo>
                  <a:pt x="397637" y="164845"/>
                </a:lnTo>
                <a:lnTo>
                  <a:pt x="398399" y="164719"/>
                </a:lnTo>
                <a:lnTo>
                  <a:pt x="398907" y="164464"/>
                </a:lnTo>
                <a:lnTo>
                  <a:pt x="399542" y="164210"/>
                </a:lnTo>
                <a:lnTo>
                  <a:pt x="399923" y="163829"/>
                </a:lnTo>
                <a:lnTo>
                  <a:pt x="400431" y="163067"/>
                </a:lnTo>
                <a:lnTo>
                  <a:pt x="400558" y="109474"/>
                </a:lnTo>
                <a:close/>
              </a:path>
              <a:path w="532765" h="207645">
                <a:moveTo>
                  <a:pt x="395732" y="45212"/>
                </a:moveTo>
                <a:lnTo>
                  <a:pt x="390398" y="45212"/>
                </a:lnTo>
                <a:lnTo>
                  <a:pt x="388493" y="45465"/>
                </a:lnTo>
                <a:lnTo>
                  <a:pt x="385572" y="96646"/>
                </a:lnTo>
                <a:lnTo>
                  <a:pt x="400558" y="96646"/>
                </a:lnTo>
                <a:lnTo>
                  <a:pt x="400431" y="47498"/>
                </a:lnTo>
                <a:lnTo>
                  <a:pt x="398907" y="45974"/>
                </a:lnTo>
                <a:lnTo>
                  <a:pt x="398399" y="45719"/>
                </a:lnTo>
                <a:lnTo>
                  <a:pt x="397637" y="45465"/>
                </a:lnTo>
                <a:lnTo>
                  <a:pt x="395732" y="45212"/>
                </a:lnTo>
                <a:close/>
              </a:path>
              <a:path w="532765" h="207645">
                <a:moveTo>
                  <a:pt x="449961" y="45212"/>
                </a:moveTo>
                <a:lnTo>
                  <a:pt x="444626" y="45212"/>
                </a:lnTo>
                <a:lnTo>
                  <a:pt x="442722" y="45465"/>
                </a:lnTo>
                <a:lnTo>
                  <a:pt x="441833" y="45719"/>
                </a:lnTo>
                <a:lnTo>
                  <a:pt x="441325" y="45974"/>
                </a:lnTo>
                <a:lnTo>
                  <a:pt x="440690" y="46227"/>
                </a:lnTo>
                <a:lnTo>
                  <a:pt x="440309" y="46608"/>
                </a:lnTo>
                <a:lnTo>
                  <a:pt x="440054" y="46989"/>
                </a:lnTo>
                <a:lnTo>
                  <a:pt x="439927" y="163067"/>
                </a:lnTo>
                <a:lnTo>
                  <a:pt x="440054" y="163448"/>
                </a:lnTo>
                <a:lnTo>
                  <a:pt x="440309" y="163829"/>
                </a:lnTo>
                <a:lnTo>
                  <a:pt x="440690" y="164210"/>
                </a:lnTo>
                <a:lnTo>
                  <a:pt x="441325" y="164464"/>
                </a:lnTo>
                <a:lnTo>
                  <a:pt x="441833" y="164719"/>
                </a:lnTo>
                <a:lnTo>
                  <a:pt x="442722" y="164845"/>
                </a:lnTo>
                <a:lnTo>
                  <a:pt x="443611" y="165100"/>
                </a:lnTo>
                <a:lnTo>
                  <a:pt x="445770" y="165353"/>
                </a:lnTo>
                <a:lnTo>
                  <a:pt x="448691" y="165353"/>
                </a:lnTo>
                <a:lnTo>
                  <a:pt x="449961" y="165226"/>
                </a:lnTo>
                <a:lnTo>
                  <a:pt x="450976" y="165100"/>
                </a:lnTo>
                <a:lnTo>
                  <a:pt x="451866" y="164845"/>
                </a:lnTo>
                <a:lnTo>
                  <a:pt x="452627" y="164719"/>
                </a:lnTo>
                <a:lnTo>
                  <a:pt x="453136" y="164464"/>
                </a:lnTo>
                <a:lnTo>
                  <a:pt x="453771" y="164210"/>
                </a:lnTo>
                <a:lnTo>
                  <a:pt x="454151" y="163829"/>
                </a:lnTo>
                <a:lnTo>
                  <a:pt x="454660" y="163067"/>
                </a:lnTo>
                <a:lnTo>
                  <a:pt x="454660" y="47498"/>
                </a:lnTo>
                <a:lnTo>
                  <a:pt x="454406" y="46989"/>
                </a:lnTo>
                <a:lnTo>
                  <a:pt x="454151" y="46608"/>
                </a:lnTo>
                <a:lnTo>
                  <a:pt x="453771" y="46227"/>
                </a:lnTo>
                <a:lnTo>
                  <a:pt x="453136" y="45974"/>
                </a:lnTo>
                <a:lnTo>
                  <a:pt x="452627" y="45719"/>
                </a:lnTo>
                <a:lnTo>
                  <a:pt x="451866" y="45465"/>
                </a:lnTo>
                <a:lnTo>
                  <a:pt x="449961" y="45212"/>
                </a:lnTo>
                <a:close/>
              </a:path>
              <a:path w="532765" h="207645">
                <a:moveTo>
                  <a:pt x="450976" y="0"/>
                </a:moveTo>
                <a:lnTo>
                  <a:pt x="443611" y="0"/>
                </a:lnTo>
                <a:lnTo>
                  <a:pt x="440944" y="634"/>
                </a:lnTo>
                <a:lnTo>
                  <a:pt x="439547" y="2031"/>
                </a:lnTo>
                <a:lnTo>
                  <a:pt x="438150" y="3556"/>
                </a:lnTo>
                <a:lnTo>
                  <a:pt x="437424" y="6095"/>
                </a:lnTo>
                <a:lnTo>
                  <a:pt x="437388" y="14224"/>
                </a:lnTo>
                <a:lnTo>
                  <a:pt x="438150" y="17018"/>
                </a:lnTo>
                <a:lnTo>
                  <a:pt x="439547" y="18287"/>
                </a:lnTo>
                <a:lnTo>
                  <a:pt x="440817" y="19684"/>
                </a:lnTo>
                <a:lnTo>
                  <a:pt x="443357" y="20446"/>
                </a:lnTo>
                <a:lnTo>
                  <a:pt x="450850" y="20446"/>
                </a:lnTo>
                <a:lnTo>
                  <a:pt x="456946" y="6095"/>
                </a:lnTo>
                <a:lnTo>
                  <a:pt x="456311" y="3428"/>
                </a:lnTo>
                <a:lnTo>
                  <a:pt x="453517" y="634"/>
                </a:lnTo>
                <a:lnTo>
                  <a:pt x="450976" y="0"/>
                </a:lnTo>
                <a:close/>
              </a:path>
              <a:path w="532765" h="207645">
                <a:moveTo>
                  <a:pt x="507111" y="45212"/>
                </a:moveTo>
                <a:lnTo>
                  <a:pt x="501776" y="45212"/>
                </a:lnTo>
                <a:lnTo>
                  <a:pt x="499872" y="45465"/>
                </a:lnTo>
                <a:lnTo>
                  <a:pt x="498983" y="45719"/>
                </a:lnTo>
                <a:lnTo>
                  <a:pt x="498475" y="45974"/>
                </a:lnTo>
                <a:lnTo>
                  <a:pt x="497840" y="46227"/>
                </a:lnTo>
                <a:lnTo>
                  <a:pt x="497459" y="46608"/>
                </a:lnTo>
                <a:lnTo>
                  <a:pt x="497204" y="46989"/>
                </a:lnTo>
                <a:lnTo>
                  <a:pt x="497077" y="163067"/>
                </a:lnTo>
                <a:lnTo>
                  <a:pt x="497204" y="163448"/>
                </a:lnTo>
                <a:lnTo>
                  <a:pt x="497459" y="163829"/>
                </a:lnTo>
                <a:lnTo>
                  <a:pt x="497840" y="164210"/>
                </a:lnTo>
                <a:lnTo>
                  <a:pt x="498475" y="164464"/>
                </a:lnTo>
                <a:lnTo>
                  <a:pt x="498983" y="164719"/>
                </a:lnTo>
                <a:lnTo>
                  <a:pt x="499872" y="164845"/>
                </a:lnTo>
                <a:lnTo>
                  <a:pt x="500761" y="165100"/>
                </a:lnTo>
                <a:lnTo>
                  <a:pt x="502920" y="165353"/>
                </a:lnTo>
                <a:lnTo>
                  <a:pt x="505841" y="165353"/>
                </a:lnTo>
                <a:lnTo>
                  <a:pt x="507111" y="165226"/>
                </a:lnTo>
                <a:lnTo>
                  <a:pt x="508126" y="165100"/>
                </a:lnTo>
                <a:lnTo>
                  <a:pt x="509016" y="164845"/>
                </a:lnTo>
                <a:lnTo>
                  <a:pt x="509777" y="164719"/>
                </a:lnTo>
                <a:lnTo>
                  <a:pt x="510286" y="164464"/>
                </a:lnTo>
                <a:lnTo>
                  <a:pt x="510921" y="164210"/>
                </a:lnTo>
                <a:lnTo>
                  <a:pt x="511301" y="163829"/>
                </a:lnTo>
                <a:lnTo>
                  <a:pt x="511810" y="163067"/>
                </a:lnTo>
                <a:lnTo>
                  <a:pt x="511810" y="47498"/>
                </a:lnTo>
                <a:lnTo>
                  <a:pt x="511556" y="46989"/>
                </a:lnTo>
                <a:lnTo>
                  <a:pt x="511301" y="46608"/>
                </a:lnTo>
                <a:lnTo>
                  <a:pt x="510921" y="46227"/>
                </a:lnTo>
                <a:lnTo>
                  <a:pt x="510286" y="45974"/>
                </a:lnTo>
                <a:lnTo>
                  <a:pt x="509777" y="45719"/>
                </a:lnTo>
                <a:lnTo>
                  <a:pt x="509016" y="45465"/>
                </a:lnTo>
                <a:lnTo>
                  <a:pt x="507111" y="45212"/>
                </a:lnTo>
                <a:close/>
              </a:path>
              <a:path w="532765" h="207645">
                <a:moveTo>
                  <a:pt x="489331" y="2667"/>
                </a:moveTo>
                <a:lnTo>
                  <a:pt x="482346" y="2667"/>
                </a:lnTo>
                <a:lnTo>
                  <a:pt x="479933" y="3428"/>
                </a:lnTo>
                <a:lnTo>
                  <a:pt x="477139" y="6223"/>
                </a:lnTo>
                <a:lnTo>
                  <a:pt x="476535" y="8636"/>
                </a:lnTo>
                <a:lnTo>
                  <a:pt x="476503" y="16382"/>
                </a:lnTo>
                <a:lnTo>
                  <a:pt x="477139" y="18923"/>
                </a:lnTo>
                <a:lnTo>
                  <a:pt x="479806" y="21589"/>
                </a:lnTo>
                <a:lnTo>
                  <a:pt x="482219" y="22351"/>
                </a:lnTo>
                <a:lnTo>
                  <a:pt x="489331" y="22351"/>
                </a:lnTo>
                <a:lnTo>
                  <a:pt x="491744" y="21589"/>
                </a:lnTo>
                <a:lnTo>
                  <a:pt x="494538" y="18795"/>
                </a:lnTo>
                <a:lnTo>
                  <a:pt x="495141" y="16382"/>
                </a:lnTo>
                <a:lnTo>
                  <a:pt x="495173" y="8636"/>
                </a:lnTo>
                <a:lnTo>
                  <a:pt x="494538" y="6095"/>
                </a:lnTo>
                <a:lnTo>
                  <a:pt x="491871" y="3428"/>
                </a:lnTo>
                <a:lnTo>
                  <a:pt x="489331" y="2667"/>
                </a:lnTo>
                <a:close/>
              </a:path>
              <a:path w="532765" h="207645">
                <a:moveTo>
                  <a:pt x="526669" y="2667"/>
                </a:moveTo>
                <a:lnTo>
                  <a:pt x="519684" y="2667"/>
                </a:lnTo>
                <a:lnTo>
                  <a:pt x="517271" y="3428"/>
                </a:lnTo>
                <a:lnTo>
                  <a:pt x="514476" y="6223"/>
                </a:lnTo>
                <a:lnTo>
                  <a:pt x="513873" y="8636"/>
                </a:lnTo>
                <a:lnTo>
                  <a:pt x="513842" y="16382"/>
                </a:lnTo>
                <a:lnTo>
                  <a:pt x="514476" y="18923"/>
                </a:lnTo>
                <a:lnTo>
                  <a:pt x="515747" y="20319"/>
                </a:lnTo>
                <a:lnTo>
                  <a:pt x="517144" y="21589"/>
                </a:lnTo>
                <a:lnTo>
                  <a:pt x="519557" y="22351"/>
                </a:lnTo>
                <a:lnTo>
                  <a:pt x="526542" y="22351"/>
                </a:lnTo>
                <a:lnTo>
                  <a:pt x="532511" y="8636"/>
                </a:lnTo>
                <a:lnTo>
                  <a:pt x="531876" y="6095"/>
                </a:lnTo>
                <a:lnTo>
                  <a:pt x="530478" y="4699"/>
                </a:lnTo>
                <a:lnTo>
                  <a:pt x="529082" y="3428"/>
                </a:lnTo>
                <a:lnTo>
                  <a:pt x="526669" y="2667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38900" y="5407914"/>
            <a:ext cx="194436" cy="1229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34809" y="5407914"/>
            <a:ext cx="1060577" cy="1666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87207" y="5407914"/>
            <a:ext cx="974978" cy="16662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8956040" y="5364607"/>
            <a:ext cx="484505" cy="166370"/>
          </a:xfrm>
          <a:custGeom>
            <a:avLst/>
            <a:gdLst/>
            <a:ahLst/>
            <a:cxnLst/>
            <a:rect l="l" t="t" r="r" b="b"/>
            <a:pathLst>
              <a:path w="484504" h="166370">
                <a:moveTo>
                  <a:pt x="74040" y="0"/>
                </a:moveTo>
                <a:lnTo>
                  <a:pt x="69087" y="0"/>
                </a:lnTo>
                <a:lnTo>
                  <a:pt x="61541" y="357"/>
                </a:lnTo>
                <a:lnTo>
                  <a:pt x="23858" y="17412"/>
                </a:lnTo>
                <a:lnTo>
                  <a:pt x="2786" y="57495"/>
                </a:lnTo>
                <a:lnTo>
                  <a:pt x="0" y="84963"/>
                </a:lnTo>
                <a:lnTo>
                  <a:pt x="287" y="94341"/>
                </a:lnTo>
                <a:lnTo>
                  <a:pt x="10382" y="133270"/>
                </a:lnTo>
                <a:lnTo>
                  <a:pt x="39242" y="160401"/>
                </a:lnTo>
                <a:lnTo>
                  <a:pt x="67055" y="165735"/>
                </a:lnTo>
                <a:lnTo>
                  <a:pt x="73405" y="165735"/>
                </a:lnTo>
                <a:lnTo>
                  <a:pt x="111251" y="152146"/>
                </a:lnTo>
                <a:lnTo>
                  <a:pt x="112140" y="151511"/>
                </a:lnTo>
                <a:lnTo>
                  <a:pt x="60578" y="151511"/>
                </a:lnTo>
                <a:lnTo>
                  <a:pt x="53212" y="149987"/>
                </a:lnTo>
                <a:lnTo>
                  <a:pt x="46735" y="146939"/>
                </a:lnTo>
                <a:lnTo>
                  <a:pt x="40131" y="144018"/>
                </a:lnTo>
                <a:lnTo>
                  <a:pt x="34670" y="139573"/>
                </a:lnTo>
                <a:lnTo>
                  <a:pt x="17383" y="99250"/>
                </a:lnTo>
                <a:lnTo>
                  <a:pt x="16509" y="83947"/>
                </a:lnTo>
                <a:lnTo>
                  <a:pt x="16748" y="75709"/>
                </a:lnTo>
                <a:lnTo>
                  <a:pt x="26415" y="37846"/>
                </a:lnTo>
                <a:lnTo>
                  <a:pt x="30987" y="32004"/>
                </a:lnTo>
                <a:lnTo>
                  <a:pt x="35559" y="26035"/>
                </a:lnTo>
                <a:lnTo>
                  <a:pt x="41020" y="21463"/>
                </a:lnTo>
                <a:lnTo>
                  <a:pt x="53848" y="15367"/>
                </a:lnTo>
                <a:lnTo>
                  <a:pt x="60832" y="13843"/>
                </a:lnTo>
                <a:lnTo>
                  <a:pt x="112140" y="13843"/>
                </a:lnTo>
                <a:lnTo>
                  <a:pt x="111378" y="13081"/>
                </a:lnTo>
                <a:lnTo>
                  <a:pt x="109346" y="11557"/>
                </a:lnTo>
                <a:lnTo>
                  <a:pt x="106299" y="9779"/>
                </a:lnTo>
                <a:lnTo>
                  <a:pt x="103250" y="7874"/>
                </a:lnTo>
                <a:lnTo>
                  <a:pt x="78739" y="381"/>
                </a:lnTo>
                <a:lnTo>
                  <a:pt x="74040" y="0"/>
                </a:lnTo>
                <a:close/>
              </a:path>
              <a:path w="484504" h="166370">
                <a:moveTo>
                  <a:pt x="114300" y="134874"/>
                </a:moveTo>
                <a:lnTo>
                  <a:pt x="112649" y="134874"/>
                </a:lnTo>
                <a:lnTo>
                  <a:pt x="110870" y="135763"/>
                </a:lnTo>
                <a:lnTo>
                  <a:pt x="108457" y="137541"/>
                </a:lnTo>
                <a:lnTo>
                  <a:pt x="106171" y="139192"/>
                </a:lnTo>
                <a:lnTo>
                  <a:pt x="75691" y="151511"/>
                </a:lnTo>
                <a:lnTo>
                  <a:pt x="112140" y="151511"/>
                </a:lnTo>
                <a:lnTo>
                  <a:pt x="113029" y="150876"/>
                </a:lnTo>
                <a:lnTo>
                  <a:pt x="113900" y="149987"/>
                </a:lnTo>
                <a:lnTo>
                  <a:pt x="114553" y="149225"/>
                </a:lnTo>
                <a:lnTo>
                  <a:pt x="115188" y="148590"/>
                </a:lnTo>
                <a:lnTo>
                  <a:pt x="115887" y="147193"/>
                </a:lnTo>
                <a:lnTo>
                  <a:pt x="115976" y="146939"/>
                </a:lnTo>
                <a:lnTo>
                  <a:pt x="116077" y="146431"/>
                </a:lnTo>
                <a:lnTo>
                  <a:pt x="116331" y="145923"/>
                </a:lnTo>
                <a:lnTo>
                  <a:pt x="116458" y="144526"/>
                </a:lnTo>
                <a:lnTo>
                  <a:pt x="116549" y="139192"/>
                </a:lnTo>
                <a:lnTo>
                  <a:pt x="116331" y="137668"/>
                </a:lnTo>
                <a:lnTo>
                  <a:pt x="116077" y="136906"/>
                </a:lnTo>
                <a:lnTo>
                  <a:pt x="115950" y="136398"/>
                </a:lnTo>
                <a:lnTo>
                  <a:pt x="115696" y="135890"/>
                </a:lnTo>
                <a:lnTo>
                  <a:pt x="115442" y="135509"/>
                </a:lnTo>
                <a:lnTo>
                  <a:pt x="115061" y="135255"/>
                </a:lnTo>
                <a:lnTo>
                  <a:pt x="114807" y="135001"/>
                </a:lnTo>
                <a:lnTo>
                  <a:pt x="114300" y="134874"/>
                </a:lnTo>
                <a:close/>
              </a:path>
              <a:path w="484504" h="166370">
                <a:moveTo>
                  <a:pt x="112140" y="13843"/>
                </a:moveTo>
                <a:lnTo>
                  <a:pt x="75310" y="13843"/>
                </a:lnTo>
                <a:lnTo>
                  <a:pt x="81279" y="14732"/>
                </a:lnTo>
                <a:lnTo>
                  <a:pt x="86359" y="16510"/>
                </a:lnTo>
                <a:lnTo>
                  <a:pt x="91439" y="18161"/>
                </a:lnTo>
                <a:lnTo>
                  <a:pt x="95630" y="20066"/>
                </a:lnTo>
                <a:lnTo>
                  <a:pt x="99059" y="22225"/>
                </a:lnTo>
                <a:lnTo>
                  <a:pt x="102615" y="24257"/>
                </a:lnTo>
                <a:lnTo>
                  <a:pt x="105409" y="26162"/>
                </a:lnTo>
                <a:lnTo>
                  <a:pt x="109600" y="29591"/>
                </a:lnTo>
                <a:lnTo>
                  <a:pt x="111251" y="30480"/>
                </a:lnTo>
                <a:lnTo>
                  <a:pt x="113029" y="30480"/>
                </a:lnTo>
                <a:lnTo>
                  <a:pt x="113537" y="30226"/>
                </a:lnTo>
                <a:lnTo>
                  <a:pt x="113918" y="29972"/>
                </a:lnTo>
                <a:lnTo>
                  <a:pt x="114426" y="29591"/>
                </a:lnTo>
                <a:lnTo>
                  <a:pt x="114807" y="29083"/>
                </a:lnTo>
                <a:lnTo>
                  <a:pt x="115076" y="28418"/>
                </a:lnTo>
                <a:lnTo>
                  <a:pt x="115315" y="27940"/>
                </a:lnTo>
                <a:lnTo>
                  <a:pt x="115569" y="27178"/>
                </a:lnTo>
                <a:lnTo>
                  <a:pt x="115715" y="26162"/>
                </a:lnTo>
                <a:lnTo>
                  <a:pt x="115824" y="21209"/>
                </a:lnTo>
                <a:lnTo>
                  <a:pt x="115696" y="20447"/>
                </a:lnTo>
                <a:lnTo>
                  <a:pt x="115569" y="18923"/>
                </a:lnTo>
                <a:lnTo>
                  <a:pt x="115366" y="18415"/>
                </a:lnTo>
                <a:lnTo>
                  <a:pt x="115290" y="18161"/>
                </a:lnTo>
                <a:lnTo>
                  <a:pt x="115188" y="17653"/>
                </a:lnTo>
                <a:lnTo>
                  <a:pt x="114426" y="16129"/>
                </a:lnTo>
                <a:lnTo>
                  <a:pt x="112140" y="13843"/>
                </a:lnTo>
                <a:close/>
              </a:path>
              <a:path w="484504" h="166370">
                <a:moveTo>
                  <a:pt x="196976" y="43307"/>
                </a:moveTo>
                <a:lnTo>
                  <a:pt x="178815" y="43307"/>
                </a:lnTo>
                <a:lnTo>
                  <a:pt x="170687" y="44831"/>
                </a:lnTo>
                <a:lnTo>
                  <a:pt x="163702" y="47879"/>
                </a:lnTo>
                <a:lnTo>
                  <a:pt x="156717" y="51054"/>
                </a:lnTo>
                <a:lnTo>
                  <a:pt x="151002" y="55372"/>
                </a:lnTo>
                <a:lnTo>
                  <a:pt x="146303" y="60960"/>
                </a:lnTo>
                <a:lnTo>
                  <a:pt x="141604" y="66421"/>
                </a:lnTo>
                <a:lnTo>
                  <a:pt x="138175" y="73025"/>
                </a:lnTo>
                <a:lnTo>
                  <a:pt x="133603" y="88265"/>
                </a:lnTo>
                <a:lnTo>
                  <a:pt x="132460" y="96647"/>
                </a:lnTo>
                <a:lnTo>
                  <a:pt x="132460" y="105664"/>
                </a:lnTo>
                <a:lnTo>
                  <a:pt x="141350" y="144653"/>
                </a:lnTo>
                <a:lnTo>
                  <a:pt x="176910" y="166243"/>
                </a:lnTo>
                <a:lnTo>
                  <a:pt x="194944" y="166243"/>
                </a:lnTo>
                <a:lnTo>
                  <a:pt x="223612" y="152908"/>
                </a:lnTo>
                <a:lnTo>
                  <a:pt x="179324" y="152908"/>
                </a:lnTo>
                <a:lnTo>
                  <a:pt x="173100" y="151638"/>
                </a:lnTo>
                <a:lnTo>
                  <a:pt x="168275" y="148971"/>
                </a:lnTo>
                <a:lnTo>
                  <a:pt x="163321" y="146431"/>
                </a:lnTo>
                <a:lnTo>
                  <a:pt x="159384" y="142875"/>
                </a:lnTo>
                <a:lnTo>
                  <a:pt x="153542" y="133985"/>
                </a:lnTo>
                <a:lnTo>
                  <a:pt x="151383" y="128778"/>
                </a:lnTo>
                <a:lnTo>
                  <a:pt x="148843" y="117094"/>
                </a:lnTo>
                <a:lnTo>
                  <a:pt x="148299" y="111760"/>
                </a:lnTo>
                <a:lnTo>
                  <a:pt x="148315" y="96647"/>
                </a:lnTo>
                <a:lnTo>
                  <a:pt x="169544" y="59944"/>
                </a:lnTo>
                <a:lnTo>
                  <a:pt x="180339" y="56261"/>
                </a:lnTo>
                <a:lnTo>
                  <a:pt x="225254" y="56261"/>
                </a:lnTo>
                <a:lnTo>
                  <a:pt x="223519" y="54229"/>
                </a:lnTo>
                <a:lnTo>
                  <a:pt x="218058" y="50165"/>
                </a:lnTo>
                <a:lnTo>
                  <a:pt x="211327" y="47371"/>
                </a:lnTo>
                <a:lnTo>
                  <a:pt x="204724" y="44704"/>
                </a:lnTo>
                <a:lnTo>
                  <a:pt x="196976" y="43307"/>
                </a:lnTo>
                <a:close/>
              </a:path>
              <a:path w="484504" h="166370">
                <a:moveTo>
                  <a:pt x="225254" y="56261"/>
                </a:moveTo>
                <a:lnTo>
                  <a:pt x="194563" y="56261"/>
                </a:lnTo>
                <a:lnTo>
                  <a:pt x="200659" y="57658"/>
                </a:lnTo>
                <a:lnTo>
                  <a:pt x="205612" y="60325"/>
                </a:lnTo>
                <a:lnTo>
                  <a:pt x="210565" y="62865"/>
                </a:lnTo>
                <a:lnTo>
                  <a:pt x="214502" y="66421"/>
                </a:lnTo>
                <a:lnTo>
                  <a:pt x="217424" y="70993"/>
                </a:lnTo>
                <a:lnTo>
                  <a:pt x="220344" y="75438"/>
                </a:lnTo>
                <a:lnTo>
                  <a:pt x="225460" y="112523"/>
                </a:lnTo>
                <a:lnTo>
                  <a:pt x="224789" y="118110"/>
                </a:lnTo>
                <a:lnTo>
                  <a:pt x="199262" y="151638"/>
                </a:lnTo>
                <a:lnTo>
                  <a:pt x="193420" y="152908"/>
                </a:lnTo>
                <a:lnTo>
                  <a:pt x="223612" y="152908"/>
                </a:lnTo>
                <a:lnTo>
                  <a:pt x="227456" y="148336"/>
                </a:lnTo>
                <a:lnTo>
                  <a:pt x="232028" y="142748"/>
                </a:lnTo>
                <a:lnTo>
                  <a:pt x="235584" y="136144"/>
                </a:lnTo>
                <a:lnTo>
                  <a:pt x="237870" y="128524"/>
                </a:lnTo>
                <a:lnTo>
                  <a:pt x="240283" y="120904"/>
                </a:lnTo>
                <a:lnTo>
                  <a:pt x="241426" y="112523"/>
                </a:lnTo>
                <a:lnTo>
                  <a:pt x="241426" y="94234"/>
                </a:lnTo>
                <a:lnTo>
                  <a:pt x="240283" y="85852"/>
                </a:lnTo>
                <a:lnTo>
                  <a:pt x="237998" y="78486"/>
                </a:lnTo>
                <a:lnTo>
                  <a:pt x="235838" y="70993"/>
                </a:lnTo>
                <a:lnTo>
                  <a:pt x="232409" y="64643"/>
                </a:lnTo>
                <a:lnTo>
                  <a:pt x="225254" y="56261"/>
                </a:lnTo>
                <a:close/>
              </a:path>
              <a:path w="484504" h="166370">
                <a:moveTo>
                  <a:pt x="284352" y="44704"/>
                </a:moveTo>
                <a:lnTo>
                  <a:pt x="279018" y="44704"/>
                </a:lnTo>
                <a:lnTo>
                  <a:pt x="277113" y="44958"/>
                </a:lnTo>
                <a:lnTo>
                  <a:pt x="276225" y="45212"/>
                </a:lnTo>
                <a:lnTo>
                  <a:pt x="275716" y="45466"/>
                </a:lnTo>
                <a:lnTo>
                  <a:pt x="275081" y="45720"/>
                </a:lnTo>
                <a:lnTo>
                  <a:pt x="274700" y="46101"/>
                </a:lnTo>
                <a:lnTo>
                  <a:pt x="274446" y="46482"/>
                </a:lnTo>
                <a:lnTo>
                  <a:pt x="274319" y="162560"/>
                </a:lnTo>
                <a:lnTo>
                  <a:pt x="274446" y="162941"/>
                </a:lnTo>
                <a:lnTo>
                  <a:pt x="274700" y="163322"/>
                </a:lnTo>
                <a:lnTo>
                  <a:pt x="275081" y="163703"/>
                </a:lnTo>
                <a:lnTo>
                  <a:pt x="275716" y="163957"/>
                </a:lnTo>
                <a:lnTo>
                  <a:pt x="276225" y="164211"/>
                </a:lnTo>
                <a:lnTo>
                  <a:pt x="277113" y="164338"/>
                </a:lnTo>
                <a:lnTo>
                  <a:pt x="278002" y="164592"/>
                </a:lnTo>
                <a:lnTo>
                  <a:pt x="280161" y="164846"/>
                </a:lnTo>
                <a:lnTo>
                  <a:pt x="283082" y="164846"/>
                </a:lnTo>
                <a:lnTo>
                  <a:pt x="284352" y="164719"/>
                </a:lnTo>
                <a:lnTo>
                  <a:pt x="285368" y="164592"/>
                </a:lnTo>
                <a:lnTo>
                  <a:pt x="286257" y="164338"/>
                </a:lnTo>
                <a:lnTo>
                  <a:pt x="287019" y="164211"/>
                </a:lnTo>
                <a:lnTo>
                  <a:pt x="287527" y="163957"/>
                </a:lnTo>
                <a:lnTo>
                  <a:pt x="288162" y="163703"/>
                </a:lnTo>
                <a:lnTo>
                  <a:pt x="288543" y="163322"/>
                </a:lnTo>
                <a:lnTo>
                  <a:pt x="289051" y="162560"/>
                </a:lnTo>
                <a:lnTo>
                  <a:pt x="289178" y="108966"/>
                </a:lnTo>
                <a:lnTo>
                  <a:pt x="368300" y="108966"/>
                </a:lnTo>
                <a:lnTo>
                  <a:pt x="368300" y="96139"/>
                </a:lnTo>
                <a:lnTo>
                  <a:pt x="289178" y="96139"/>
                </a:lnTo>
                <a:lnTo>
                  <a:pt x="289051" y="46990"/>
                </a:lnTo>
                <a:lnTo>
                  <a:pt x="288798" y="46482"/>
                </a:lnTo>
                <a:lnTo>
                  <a:pt x="288543" y="46101"/>
                </a:lnTo>
                <a:lnTo>
                  <a:pt x="288162" y="45720"/>
                </a:lnTo>
                <a:lnTo>
                  <a:pt x="287527" y="45466"/>
                </a:lnTo>
                <a:lnTo>
                  <a:pt x="287019" y="45212"/>
                </a:lnTo>
                <a:lnTo>
                  <a:pt x="286257" y="44958"/>
                </a:lnTo>
                <a:lnTo>
                  <a:pt x="284352" y="44704"/>
                </a:lnTo>
                <a:close/>
              </a:path>
              <a:path w="484504" h="166370">
                <a:moveTo>
                  <a:pt x="368300" y="108966"/>
                </a:moveTo>
                <a:lnTo>
                  <a:pt x="353313" y="108966"/>
                </a:lnTo>
                <a:lnTo>
                  <a:pt x="353440" y="162560"/>
                </a:lnTo>
                <a:lnTo>
                  <a:pt x="356234" y="164338"/>
                </a:lnTo>
                <a:lnTo>
                  <a:pt x="357124" y="164592"/>
                </a:lnTo>
                <a:lnTo>
                  <a:pt x="359282" y="164846"/>
                </a:lnTo>
                <a:lnTo>
                  <a:pt x="362203" y="164846"/>
                </a:lnTo>
                <a:lnTo>
                  <a:pt x="363474" y="164719"/>
                </a:lnTo>
                <a:lnTo>
                  <a:pt x="364362" y="164592"/>
                </a:lnTo>
                <a:lnTo>
                  <a:pt x="365378" y="164338"/>
                </a:lnTo>
                <a:lnTo>
                  <a:pt x="366140" y="164211"/>
                </a:lnTo>
                <a:lnTo>
                  <a:pt x="366649" y="163957"/>
                </a:lnTo>
                <a:lnTo>
                  <a:pt x="367283" y="163703"/>
                </a:lnTo>
                <a:lnTo>
                  <a:pt x="367664" y="163322"/>
                </a:lnTo>
                <a:lnTo>
                  <a:pt x="368173" y="162560"/>
                </a:lnTo>
                <a:lnTo>
                  <a:pt x="368300" y="108966"/>
                </a:lnTo>
                <a:close/>
              </a:path>
              <a:path w="484504" h="166370">
                <a:moveTo>
                  <a:pt x="363474" y="44704"/>
                </a:moveTo>
                <a:lnTo>
                  <a:pt x="358139" y="44704"/>
                </a:lnTo>
                <a:lnTo>
                  <a:pt x="356234" y="44958"/>
                </a:lnTo>
                <a:lnTo>
                  <a:pt x="353313" y="96139"/>
                </a:lnTo>
                <a:lnTo>
                  <a:pt x="368300" y="96139"/>
                </a:lnTo>
                <a:lnTo>
                  <a:pt x="368173" y="46990"/>
                </a:lnTo>
                <a:lnTo>
                  <a:pt x="366649" y="45466"/>
                </a:lnTo>
                <a:lnTo>
                  <a:pt x="366140" y="45212"/>
                </a:lnTo>
                <a:lnTo>
                  <a:pt x="365378" y="44958"/>
                </a:lnTo>
                <a:lnTo>
                  <a:pt x="363474" y="44704"/>
                </a:lnTo>
                <a:close/>
              </a:path>
              <a:path w="484504" h="166370">
                <a:moveTo>
                  <a:pt x="453643" y="43942"/>
                </a:moveTo>
                <a:lnTo>
                  <a:pt x="442340" y="43942"/>
                </a:lnTo>
                <a:lnTo>
                  <a:pt x="435355" y="44704"/>
                </a:lnTo>
                <a:lnTo>
                  <a:pt x="402081" y="67945"/>
                </a:lnTo>
                <a:lnTo>
                  <a:pt x="401065" y="72644"/>
                </a:lnTo>
                <a:lnTo>
                  <a:pt x="401065" y="86233"/>
                </a:lnTo>
                <a:lnTo>
                  <a:pt x="403478" y="92837"/>
                </a:lnTo>
                <a:lnTo>
                  <a:pt x="413384" y="102743"/>
                </a:lnTo>
                <a:lnTo>
                  <a:pt x="419988" y="105918"/>
                </a:lnTo>
                <a:lnTo>
                  <a:pt x="428243" y="107315"/>
                </a:lnTo>
                <a:lnTo>
                  <a:pt x="423799" y="109093"/>
                </a:lnTo>
                <a:lnTo>
                  <a:pt x="419734" y="112141"/>
                </a:lnTo>
                <a:lnTo>
                  <a:pt x="412623" y="120269"/>
                </a:lnTo>
                <a:lnTo>
                  <a:pt x="409575" y="124968"/>
                </a:lnTo>
                <a:lnTo>
                  <a:pt x="407288" y="130556"/>
                </a:lnTo>
                <a:lnTo>
                  <a:pt x="397509" y="153670"/>
                </a:lnTo>
                <a:lnTo>
                  <a:pt x="396239" y="156591"/>
                </a:lnTo>
                <a:lnTo>
                  <a:pt x="395096" y="159639"/>
                </a:lnTo>
                <a:lnTo>
                  <a:pt x="394461" y="161544"/>
                </a:lnTo>
                <a:lnTo>
                  <a:pt x="394461" y="162560"/>
                </a:lnTo>
                <a:lnTo>
                  <a:pt x="394715" y="162941"/>
                </a:lnTo>
                <a:lnTo>
                  <a:pt x="395477" y="163703"/>
                </a:lnTo>
                <a:lnTo>
                  <a:pt x="395985" y="164084"/>
                </a:lnTo>
                <a:lnTo>
                  <a:pt x="396493" y="164211"/>
                </a:lnTo>
                <a:lnTo>
                  <a:pt x="397128" y="164465"/>
                </a:lnTo>
                <a:lnTo>
                  <a:pt x="398652" y="164719"/>
                </a:lnTo>
                <a:lnTo>
                  <a:pt x="399414" y="164719"/>
                </a:lnTo>
                <a:lnTo>
                  <a:pt x="400176" y="164846"/>
                </a:lnTo>
                <a:lnTo>
                  <a:pt x="402589" y="164846"/>
                </a:lnTo>
                <a:lnTo>
                  <a:pt x="403986" y="164719"/>
                </a:lnTo>
                <a:lnTo>
                  <a:pt x="409320" y="162433"/>
                </a:lnTo>
                <a:lnTo>
                  <a:pt x="409701" y="161925"/>
                </a:lnTo>
                <a:lnTo>
                  <a:pt x="410082" y="161036"/>
                </a:lnTo>
                <a:lnTo>
                  <a:pt x="410590" y="160020"/>
                </a:lnTo>
                <a:lnTo>
                  <a:pt x="420624" y="136525"/>
                </a:lnTo>
                <a:lnTo>
                  <a:pt x="422401" y="132080"/>
                </a:lnTo>
                <a:lnTo>
                  <a:pt x="424179" y="128143"/>
                </a:lnTo>
                <a:lnTo>
                  <a:pt x="426211" y="124968"/>
                </a:lnTo>
                <a:lnTo>
                  <a:pt x="428116" y="121666"/>
                </a:lnTo>
                <a:lnTo>
                  <a:pt x="449452" y="110998"/>
                </a:lnTo>
                <a:lnTo>
                  <a:pt x="484124" y="110998"/>
                </a:lnTo>
                <a:lnTo>
                  <a:pt x="484124" y="98933"/>
                </a:lnTo>
                <a:lnTo>
                  <a:pt x="442849" y="98933"/>
                </a:lnTo>
                <a:lnTo>
                  <a:pt x="437260" y="98425"/>
                </a:lnTo>
                <a:lnTo>
                  <a:pt x="433196" y="97409"/>
                </a:lnTo>
                <a:lnTo>
                  <a:pt x="429259" y="96520"/>
                </a:lnTo>
                <a:lnTo>
                  <a:pt x="417829" y="86741"/>
                </a:lnTo>
                <a:lnTo>
                  <a:pt x="416559" y="84074"/>
                </a:lnTo>
                <a:lnTo>
                  <a:pt x="415925" y="81153"/>
                </a:lnTo>
                <a:lnTo>
                  <a:pt x="415925" y="74803"/>
                </a:lnTo>
                <a:lnTo>
                  <a:pt x="416432" y="72009"/>
                </a:lnTo>
                <a:lnTo>
                  <a:pt x="417575" y="69342"/>
                </a:lnTo>
                <a:lnTo>
                  <a:pt x="418591" y="66675"/>
                </a:lnTo>
                <a:lnTo>
                  <a:pt x="442594" y="56261"/>
                </a:lnTo>
                <a:lnTo>
                  <a:pt x="484124" y="56261"/>
                </a:lnTo>
                <a:lnTo>
                  <a:pt x="484124" y="51562"/>
                </a:lnTo>
                <a:lnTo>
                  <a:pt x="473455" y="45212"/>
                </a:lnTo>
                <a:lnTo>
                  <a:pt x="471042" y="44958"/>
                </a:lnTo>
                <a:lnTo>
                  <a:pt x="463550" y="44577"/>
                </a:lnTo>
                <a:lnTo>
                  <a:pt x="461009" y="44323"/>
                </a:lnTo>
                <a:lnTo>
                  <a:pt x="453643" y="43942"/>
                </a:lnTo>
                <a:close/>
              </a:path>
              <a:path w="484504" h="166370">
                <a:moveTo>
                  <a:pt x="484124" y="110998"/>
                </a:moveTo>
                <a:lnTo>
                  <a:pt x="469137" y="110998"/>
                </a:lnTo>
                <a:lnTo>
                  <a:pt x="469264" y="162560"/>
                </a:lnTo>
                <a:lnTo>
                  <a:pt x="472058" y="164338"/>
                </a:lnTo>
                <a:lnTo>
                  <a:pt x="473075" y="164592"/>
                </a:lnTo>
                <a:lnTo>
                  <a:pt x="473963" y="164719"/>
                </a:lnTo>
                <a:lnTo>
                  <a:pt x="475233" y="164846"/>
                </a:lnTo>
                <a:lnTo>
                  <a:pt x="478154" y="164846"/>
                </a:lnTo>
                <a:lnTo>
                  <a:pt x="480313" y="164592"/>
                </a:lnTo>
                <a:lnTo>
                  <a:pt x="481329" y="164338"/>
                </a:lnTo>
                <a:lnTo>
                  <a:pt x="482091" y="164211"/>
                </a:lnTo>
                <a:lnTo>
                  <a:pt x="483107" y="163703"/>
                </a:lnTo>
                <a:lnTo>
                  <a:pt x="483488" y="163322"/>
                </a:lnTo>
                <a:lnTo>
                  <a:pt x="483996" y="162560"/>
                </a:lnTo>
                <a:lnTo>
                  <a:pt x="484124" y="110998"/>
                </a:lnTo>
                <a:close/>
              </a:path>
              <a:path w="484504" h="166370">
                <a:moveTo>
                  <a:pt x="484124" y="56261"/>
                </a:moveTo>
                <a:lnTo>
                  <a:pt x="451992" y="56261"/>
                </a:lnTo>
                <a:lnTo>
                  <a:pt x="458724" y="56515"/>
                </a:lnTo>
                <a:lnTo>
                  <a:pt x="465708" y="57023"/>
                </a:lnTo>
                <a:lnTo>
                  <a:pt x="469137" y="57404"/>
                </a:lnTo>
                <a:lnTo>
                  <a:pt x="469137" y="98933"/>
                </a:lnTo>
                <a:lnTo>
                  <a:pt x="484124" y="98933"/>
                </a:lnTo>
                <a:lnTo>
                  <a:pt x="484124" y="56261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544557" y="5364098"/>
            <a:ext cx="1125220" cy="21043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27690" y="5364098"/>
            <a:ext cx="1104264" cy="205739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1904344" y="5364098"/>
            <a:ext cx="19685" cy="165735"/>
          </a:xfrm>
          <a:custGeom>
            <a:avLst/>
            <a:gdLst/>
            <a:ahLst/>
            <a:cxnLst/>
            <a:rect l="l" t="t" r="r" b="b"/>
            <a:pathLst>
              <a:path w="19684" h="165735">
                <a:moveTo>
                  <a:pt x="12573" y="45212"/>
                </a:moveTo>
                <a:lnTo>
                  <a:pt x="7238" y="45212"/>
                </a:lnTo>
                <a:lnTo>
                  <a:pt x="5333" y="45465"/>
                </a:lnTo>
                <a:lnTo>
                  <a:pt x="4445" y="45719"/>
                </a:lnTo>
                <a:lnTo>
                  <a:pt x="3936" y="45973"/>
                </a:lnTo>
                <a:lnTo>
                  <a:pt x="3301" y="46228"/>
                </a:lnTo>
                <a:lnTo>
                  <a:pt x="2921" y="46609"/>
                </a:lnTo>
                <a:lnTo>
                  <a:pt x="2666" y="46989"/>
                </a:lnTo>
                <a:lnTo>
                  <a:pt x="2539" y="163067"/>
                </a:lnTo>
                <a:lnTo>
                  <a:pt x="2666" y="163448"/>
                </a:lnTo>
                <a:lnTo>
                  <a:pt x="2921" y="163829"/>
                </a:lnTo>
                <a:lnTo>
                  <a:pt x="3301" y="164210"/>
                </a:lnTo>
                <a:lnTo>
                  <a:pt x="3936" y="164464"/>
                </a:lnTo>
                <a:lnTo>
                  <a:pt x="4445" y="164719"/>
                </a:lnTo>
                <a:lnTo>
                  <a:pt x="5333" y="164845"/>
                </a:lnTo>
                <a:lnTo>
                  <a:pt x="6223" y="165100"/>
                </a:lnTo>
                <a:lnTo>
                  <a:pt x="8381" y="165353"/>
                </a:lnTo>
                <a:lnTo>
                  <a:pt x="11302" y="165353"/>
                </a:lnTo>
                <a:lnTo>
                  <a:pt x="12573" y="165226"/>
                </a:lnTo>
                <a:lnTo>
                  <a:pt x="13588" y="165100"/>
                </a:lnTo>
                <a:lnTo>
                  <a:pt x="14477" y="164845"/>
                </a:lnTo>
                <a:lnTo>
                  <a:pt x="15239" y="164719"/>
                </a:lnTo>
                <a:lnTo>
                  <a:pt x="15748" y="164464"/>
                </a:lnTo>
                <a:lnTo>
                  <a:pt x="16382" y="164210"/>
                </a:lnTo>
                <a:lnTo>
                  <a:pt x="16763" y="163829"/>
                </a:lnTo>
                <a:lnTo>
                  <a:pt x="17272" y="163067"/>
                </a:lnTo>
                <a:lnTo>
                  <a:pt x="17272" y="47497"/>
                </a:lnTo>
                <a:lnTo>
                  <a:pt x="17018" y="46989"/>
                </a:lnTo>
                <a:lnTo>
                  <a:pt x="16763" y="46609"/>
                </a:lnTo>
                <a:lnTo>
                  <a:pt x="16382" y="46228"/>
                </a:lnTo>
                <a:lnTo>
                  <a:pt x="15748" y="45973"/>
                </a:lnTo>
                <a:lnTo>
                  <a:pt x="15239" y="45719"/>
                </a:lnTo>
                <a:lnTo>
                  <a:pt x="14477" y="45465"/>
                </a:lnTo>
                <a:lnTo>
                  <a:pt x="12573" y="45212"/>
                </a:lnTo>
                <a:close/>
              </a:path>
              <a:path w="19684" h="165735">
                <a:moveTo>
                  <a:pt x="13588" y="0"/>
                </a:moveTo>
                <a:lnTo>
                  <a:pt x="6223" y="0"/>
                </a:lnTo>
                <a:lnTo>
                  <a:pt x="3555" y="634"/>
                </a:lnTo>
                <a:lnTo>
                  <a:pt x="2158" y="2031"/>
                </a:lnTo>
                <a:lnTo>
                  <a:pt x="761" y="3556"/>
                </a:lnTo>
                <a:lnTo>
                  <a:pt x="36" y="6095"/>
                </a:lnTo>
                <a:lnTo>
                  <a:pt x="0" y="14223"/>
                </a:lnTo>
                <a:lnTo>
                  <a:pt x="761" y="17017"/>
                </a:lnTo>
                <a:lnTo>
                  <a:pt x="2158" y="18287"/>
                </a:lnTo>
                <a:lnTo>
                  <a:pt x="3428" y="19684"/>
                </a:lnTo>
                <a:lnTo>
                  <a:pt x="5969" y="20446"/>
                </a:lnTo>
                <a:lnTo>
                  <a:pt x="13461" y="20446"/>
                </a:lnTo>
                <a:lnTo>
                  <a:pt x="19557" y="6095"/>
                </a:lnTo>
                <a:lnTo>
                  <a:pt x="18923" y="3428"/>
                </a:lnTo>
                <a:lnTo>
                  <a:pt x="16128" y="634"/>
                </a:lnTo>
                <a:lnTo>
                  <a:pt x="1358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92821" y="5674563"/>
            <a:ext cx="1056767" cy="16200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744457" y="5674563"/>
            <a:ext cx="791972" cy="166636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9595392" y="5630748"/>
            <a:ext cx="683895" cy="210820"/>
          </a:xfrm>
          <a:custGeom>
            <a:avLst/>
            <a:gdLst/>
            <a:ahLst/>
            <a:cxnLst/>
            <a:rect l="l" t="t" r="r" b="b"/>
            <a:pathLst>
              <a:path w="683895" h="210820">
                <a:moveTo>
                  <a:pt x="8982" y="45199"/>
                </a:moveTo>
                <a:lnTo>
                  <a:pt x="5426" y="45199"/>
                </a:lnTo>
                <a:lnTo>
                  <a:pt x="4029" y="45262"/>
                </a:lnTo>
                <a:lnTo>
                  <a:pt x="1870" y="45516"/>
                </a:lnTo>
                <a:lnTo>
                  <a:pt x="1108" y="45783"/>
                </a:lnTo>
                <a:lnTo>
                  <a:pt x="727" y="46202"/>
                </a:lnTo>
                <a:lnTo>
                  <a:pt x="219" y="46621"/>
                </a:lnTo>
                <a:lnTo>
                  <a:pt x="67" y="46964"/>
                </a:lnTo>
                <a:lnTo>
                  <a:pt x="0" y="48742"/>
                </a:lnTo>
                <a:lnTo>
                  <a:pt x="248" y="49644"/>
                </a:lnTo>
                <a:lnTo>
                  <a:pt x="600" y="50723"/>
                </a:lnTo>
                <a:lnTo>
                  <a:pt x="42002" y="161607"/>
                </a:lnTo>
                <a:lnTo>
                  <a:pt x="42129" y="162191"/>
                </a:lnTo>
                <a:lnTo>
                  <a:pt x="42510" y="162775"/>
                </a:lnTo>
                <a:lnTo>
                  <a:pt x="43526" y="163957"/>
                </a:lnTo>
                <a:lnTo>
                  <a:pt x="44034" y="164376"/>
                </a:lnTo>
                <a:lnTo>
                  <a:pt x="44669" y="164617"/>
                </a:lnTo>
                <a:lnTo>
                  <a:pt x="28667" y="204927"/>
                </a:lnTo>
                <a:lnTo>
                  <a:pt x="28286" y="205930"/>
                </a:lnTo>
                <a:lnTo>
                  <a:pt x="28032" y="206794"/>
                </a:lnTo>
                <a:lnTo>
                  <a:pt x="28286" y="208216"/>
                </a:lnTo>
                <a:lnTo>
                  <a:pt x="33620" y="210451"/>
                </a:lnTo>
                <a:lnTo>
                  <a:pt x="38065" y="210451"/>
                </a:lnTo>
                <a:lnTo>
                  <a:pt x="66346" y="147675"/>
                </a:lnTo>
                <a:lnTo>
                  <a:pt x="51908" y="147675"/>
                </a:lnTo>
                <a:lnTo>
                  <a:pt x="16348" y="48463"/>
                </a:lnTo>
                <a:lnTo>
                  <a:pt x="10506" y="45262"/>
                </a:lnTo>
                <a:lnTo>
                  <a:pt x="8982" y="45199"/>
                </a:lnTo>
                <a:close/>
              </a:path>
              <a:path w="683895" h="210820">
                <a:moveTo>
                  <a:pt x="97628" y="45199"/>
                </a:moveTo>
                <a:lnTo>
                  <a:pt x="94453" y="45199"/>
                </a:lnTo>
                <a:lnTo>
                  <a:pt x="92929" y="45262"/>
                </a:lnTo>
                <a:lnTo>
                  <a:pt x="86925" y="49644"/>
                </a:lnTo>
                <a:lnTo>
                  <a:pt x="52416" y="147675"/>
                </a:lnTo>
                <a:lnTo>
                  <a:pt x="66346" y="147675"/>
                </a:lnTo>
                <a:lnTo>
                  <a:pt x="102454" y="50723"/>
                </a:lnTo>
                <a:lnTo>
                  <a:pt x="102962" y="49644"/>
                </a:lnTo>
                <a:lnTo>
                  <a:pt x="102835" y="46748"/>
                </a:lnTo>
                <a:lnTo>
                  <a:pt x="101819" y="45910"/>
                </a:lnTo>
                <a:lnTo>
                  <a:pt x="101057" y="45618"/>
                </a:lnTo>
                <a:lnTo>
                  <a:pt x="99025" y="45288"/>
                </a:lnTo>
                <a:lnTo>
                  <a:pt x="97628" y="45199"/>
                </a:lnTo>
                <a:close/>
              </a:path>
              <a:path w="683895" h="210820">
                <a:moveTo>
                  <a:pt x="277968" y="151815"/>
                </a:moveTo>
                <a:lnTo>
                  <a:pt x="194402" y="151815"/>
                </a:lnTo>
                <a:lnTo>
                  <a:pt x="193767" y="151955"/>
                </a:lnTo>
                <a:lnTo>
                  <a:pt x="190973" y="160502"/>
                </a:lnTo>
                <a:lnTo>
                  <a:pt x="191481" y="162090"/>
                </a:lnTo>
                <a:lnTo>
                  <a:pt x="191735" y="162737"/>
                </a:lnTo>
                <a:lnTo>
                  <a:pt x="192243" y="163245"/>
                </a:lnTo>
                <a:lnTo>
                  <a:pt x="192624" y="163741"/>
                </a:lnTo>
                <a:lnTo>
                  <a:pt x="193005" y="164096"/>
                </a:lnTo>
                <a:lnTo>
                  <a:pt x="194021" y="164515"/>
                </a:lnTo>
                <a:lnTo>
                  <a:pt x="194402" y="164617"/>
                </a:lnTo>
                <a:lnTo>
                  <a:pt x="277841" y="164617"/>
                </a:lnTo>
                <a:lnTo>
                  <a:pt x="281524" y="160502"/>
                </a:lnTo>
                <a:lnTo>
                  <a:pt x="281524" y="156413"/>
                </a:lnTo>
                <a:lnTo>
                  <a:pt x="278984" y="152247"/>
                </a:lnTo>
                <a:lnTo>
                  <a:pt x="278476" y="151955"/>
                </a:lnTo>
                <a:lnTo>
                  <a:pt x="277968" y="151815"/>
                </a:lnTo>
                <a:close/>
              </a:path>
              <a:path w="683895" h="210820">
                <a:moveTo>
                  <a:pt x="246472" y="18453"/>
                </a:moveTo>
                <a:lnTo>
                  <a:pt x="230978" y="18453"/>
                </a:lnTo>
                <a:lnTo>
                  <a:pt x="230978" y="151815"/>
                </a:lnTo>
                <a:lnTo>
                  <a:pt x="246472" y="151815"/>
                </a:lnTo>
                <a:lnTo>
                  <a:pt x="246472" y="18453"/>
                </a:lnTo>
                <a:close/>
              </a:path>
              <a:path w="683895" h="210820">
                <a:moveTo>
                  <a:pt x="240249" y="1130"/>
                </a:moveTo>
                <a:lnTo>
                  <a:pt x="237074" y="1143"/>
                </a:lnTo>
                <a:lnTo>
                  <a:pt x="235677" y="1231"/>
                </a:lnTo>
                <a:lnTo>
                  <a:pt x="235042" y="1308"/>
                </a:lnTo>
                <a:lnTo>
                  <a:pt x="234534" y="1435"/>
                </a:lnTo>
                <a:lnTo>
                  <a:pt x="233899" y="1562"/>
                </a:lnTo>
                <a:lnTo>
                  <a:pt x="233303" y="1752"/>
                </a:lnTo>
                <a:lnTo>
                  <a:pt x="232248" y="2209"/>
                </a:lnTo>
                <a:lnTo>
                  <a:pt x="231994" y="2387"/>
                </a:lnTo>
                <a:lnTo>
                  <a:pt x="193005" y="27241"/>
                </a:lnTo>
                <a:lnTo>
                  <a:pt x="190084" y="37401"/>
                </a:lnTo>
                <a:lnTo>
                  <a:pt x="190338" y="38354"/>
                </a:lnTo>
                <a:lnTo>
                  <a:pt x="190465" y="39319"/>
                </a:lnTo>
                <a:lnTo>
                  <a:pt x="190846" y="40017"/>
                </a:lnTo>
                <a:lnTo>
                  <a:pt x="191862" y="40843"/>
                </a:lnTo>
                <a:lnTo>
                  <a:pt x="192497" y="40995"/>
                </a:lnTo>
                <a:lnTo>
                  <a:pt x="194148" y="40741"/>
                </a:lnTo>
                <a:lnTo>
                  <a:pt x="195291" y="40259"/>
                </a:lnTo>
                <a:lnTo>
                  <a:pt x="196561" y="39420"/>
                </a:lnTo>
                <a:lnTo>
                  <a:pt x="230978" y="18453"/>
                </a:lnTo>
                <a:lnTo>
                  <a:pt x="246472" y="18453"/>
                </a:lnTo>
                <a:lnTo>
                  <a:pt x="246345" y="3429"/>
                </a:lnTo>
                <a:lnTo>
                  <a:pt x="241392" y="1206"/>
                </a:lnTo>
                <a:lnTo>
                  <a:pt x="240249" y="1130"/>
                </a:lnTo>
                <a:close/>
              </a:path>
              <a:path w="683895" h="210820">
                <a:moveTo>
                  <a:pt x="318862" y="147421"/>
                </a:moveTo>
                <a:lnTo>
                  <a:pt x="317465" y="147421"/>
                </a:lnTo>
                <a:lnTo>
                  <a:pt x="316957" y="147497"/>
                </a:lnTo>
                <a:lnTo>
                  <a:pt x="316195" y="147840"/>
                </a:lnTo>
                <a:lnTo>
                  <a:pt x="315814" y="148145"/>
                </a:lnTo>
                <a:lnTo>
                  <a:pt x="315306" y="149072"/>
                </a:lnTo>
                <a:lnTo>
                  <a:pt x="315179" y="156629"/>
                </a:lnTo>
                <a:lnTo>
                  <a:pt x="315941" y="158800"/>
                </a:lnTo>
                <a:lnTo>
                  <a:pt x="343119" y="166763"/>
                </a:lnTo>
                <a:lnTo>
                  <a:pt x="355692" y="166763"/>
                </a:lnTo>
                <a:lnTo>
                  <a:pt x="363566" y="165569"/>
                </a:lnTo>
                <a:lnTo>
                  <a:pt x="377282" y="160794"/>
                </a:lnTo>
                <a:lnTo>
                  <a:pt x="383251" y="157505"/>
                </a:lnTo>
                <a:lnTo>
                  <a:pt x="387768" y="153695"/>
                </a:lnTo>
                <a:lnTo>
                  <a:pt x="344135" y="153695"/>
                </a:lnTo>
                <a:lnTo>
                  <a:pt x="340325" y="153365"/>
                </a:lnTo>
                <a:lnTo>
                  <a:pt x="320132" y="147751"/>
                </a:lnTo>
                <a:lnTo>
                  <a:pt x="318862" y="147421"/>
                </a:lnTo>
                <a:close/>
              </a:path>
              <a:path w="683895" h="210820">
                <a:moveTo>
                  <a:pt x="414896" y="89903"/>
                </a:moveTo>
                <a:lnTo>
                  <a:pt x="399380" y="89903"/>
                </a:lnTo>
                <a:lnTo>
                  <a:pt x="399126" y="98450"/>
                </a:lnTo>
                <a:lnTo>
                  <a:pt x="397983" y="106565"/>
                </a:lnTo>
                <a:lnTo>
                  <a:pt x="377536" y="145008"/>
                </a:lnTo>
                <a:lnTo>
                  <a:pt x="357343" y="153695"/>
                </a:lnTo>
                <a:lnTo>
                  <a:pt x="387768" y="153695"/>
                </a:lnTo>
                <a:lnTo>
                  <a:pt x="409286" y="120040"/>
                </a:lnTo>
                <a:lnTo>
                  <a:pt x="411445" y="113436"/>
                </a:lnTo>
                <a:lnTo>
                  <a:pt x="412842" y="106502"/>
                </a:lnTo>
                <a:lnTo>
                  <a:pt x="413958" y="98450"/>
                </a:lnTo>
                <a:lnTo>
                  <a:pt x="414747" y="92024"/>
                </a:lnTo>
                <a:lnTo>
                  <a:pt x="414896" y="89903"/>
                </a:lnTo>
                <a:close/>
              </a:path>
              <a:path w="683895" h="210820">
                <a:moveTo>
                  <a:pt x="370551" y="0"/>
                </a:moveTo>
                <a:lnTo>
                  <a:pt x="354549" y="0"/>
                </a:lnTo>
                <a:lnTo>
                  <a:pt x="346421" y="1498"/>
                </a:lnTo>
                <a:lnTo>
                  <a:pt x="315941" y="27012"/>
                </a:lnTo>
                <a:lnTo>
                  <a:pt x="314036" y="33337"/>
                </a:lnTo>
                <a:lnTo>
                  <a:pt x="312004" y="39662"/>
                </a:lnTo>
                <a:lnTo>
                  <a:pt x="311115" y="46164"/>
                </a:lnTo>
                <a:lnTo>
                  <a:pt x="311230" y="60223"/>
                </a:lnTo>
                <a:lnTo>
                  <a:pt x="311877" y="65392"/>
                </a:lnTo>
                <a:lnTo>
                  <a:pt x="342357" y="99047"/>
                </a:lnTo>
                <a:lnTo>
                  <a:pt x="350104" y="100330"/>
                </a:lnTo>
                <a:lnTo>
                  <a:pt x="368011" y="100330"/>
                </a:lnTo>
                <a:lnTo>
                  <a:pt x="375631" y="99263"/>
                </a:lnTo>
                <a:lnTo>
                  <a:pt x="388966" y="94996"/>
                </a:lnTo>
                <a:lnTo>
                  <a:pt x="394554" y="92583"/>
                </a:lnTo>
                <a:lnTo>
                  <a:pt x="399380" y="89903"/>
                </a:lnTo>
                <a:lnTo>
                  <a:pt x="414896" y="89903"/>
                </a:lnTo>
                <a:lnTo>
                  <a:pt x="415046" y="87769"/>
                </a:lnTo>
                <a:lnTo>
                  <a:pt x="354930" y="87769"/>
                </a:lnTo>
                <a:lnTo>
                  <a:pt x="349596" y="86868"/>
                </a:lnTo>
                <a:lnTo>
                  <a:pt x="327117" y="56756"/>
                </a:lnTo>
                <a:lnTo>
                  <a:pt x="327149" y="46774"/>
                </a:lnTo>
                <a:lnTo>
                  <a:pt x="350485" y="13957"/>
                </a:lnTo>
                <a:lnTo>
                  <a:pt x="355819" y="12801"/>
                </a:lnTo>
                <a:lnTo>
                  <a:pt x="397760" y="12801"/>
                </a:lnTo>
                <a:lnTo>
                  <a:pt x="394300" y="9918"/>
                </a:lnTo>
                <a:lnTo>
                  <a:pt x="390617" y="6731"/>
                </a:lnTo>
                <a:lnTo>
                  <a:pt x="386172" y="4279"/>
                </a:lnTo>
                <a:lnTo>
                  <a:pt x="376266" y="850"/>
                </a:lnTo>
                <a:lnTo>
                  <a:pt x="370551" y="0"/>
                </a:lnTo>
                <a:close/>
              </a:path>
              <a:path w="683895" h="210820">
                <a:moveTo>
                  <a:pt x="397760" y="12801"/>
                </a:moveTo>
                <a:lnTo>
                  <a:pt x="368011" y="12801"/>
                </a:lnTo>
                <a:lnTo>
                  <a:pt x="373345" y="13931"/>
                </a:lnTo>
                <a:lnTo>
                  <a:pt x="382489" y="18453"/>
                </a:lnTo>
                <a:lnTo>
                  <a:pt x="386426" y="22098"/>
                </a:lnTo>
                <a:lnTo>
                  <a:pt x="389474" y="27114"/>
                </a:lnTo>
                <a:lnTo>
                  <a:pt x="392649" y="32143"/>
                </a:lnTo>
                <a:lnTo>
                  <a:pt x="399126" y="76339"/>
                </a:lnTo>
                <a:lnTo>
                  <a:pt x="394300" y="79781"/>
                </a:lnTo>
                <a:lnTo>
                  <a:pt x="388585" y="82537"/>
                </a:lnTo>
                <a:lnTo>
                  <a:pt x="375377" y="86728"/>
                </a:lnTo>
                <a:lnTo>
                  <a:pt x="368392" y="87769"/>
                </a:lnTo>
                <a:lnTo>
                  <a:pt x="415046" y="87769"/>
                </a:lnTo>
                <a:lnTo>
                  <a:pt x="415156" y="86207"/>
                </a:lnTo>
                <a:lnTo>
                  <a:pt x="415148" y="67948"/>
                </a:lnTo>
                <a:lnTo>
                  <a:pt x="414874" y="62763"/>
                </a:lnTo>
                <a:lnTo>
                  <a:pt x="413350" y="49110"/>
                </a:lnTo>
                <a:lnTo>
                  <a:pt x="412080" y="42811"/>
                </a:lnTo>
                <a:lnTo>
                  <a:pt x="410429" y="37045"/>
                </a:lnTo>
                <a:lnTo>
                  <a:pt x="408905" y="31267"/>
                </a:lnTo>
                <a:lnTo>
                  <a:pt x="406746" y="26098"/>
                </a:lnTo>
                <a:lnTo>
                  <a:pt x="403994" y="21386"/>
                </a:lnTo>
                <a:lnTo>
                  <a:pt x="401285" y="16967"/>
                </a:lnTo>
                <a:lnTo>
                  <a:pt x="398110" y="13093"/>
                </a:lnTo>
                <a:lnTo>
                  <a:pt x="397760" y="12801"/>
                </a:lnTo>
                <a:close/>
              </a:path>
              <a:path w="683895" h="210820">
                <a:moveTo>
                  <a:pt x="545811" y="2133"/>
                </a:moveTo>
                <a:lnTo>
                  <a:pt x="450434" y="2133"/>
                </a:lnTo>
                <a:lnTo>
                  <a:pt x="449799" y="2273"/>
                </a:lnTo>
                <a:lnTo>
                  <a:pt x="448783" y="2857"/>
                </a:lnTo>
                <a:lnTo>
                  <a:pt x="448275" y="3302"/>
                </a:lnTo>
                <a:lnTo>
                  <a:pt x="447894" y="3886"/>
                </a:lnTo>
                <a:lnTo>
                  <a:pt x="447386" y="4470"/>
                </a:lnTo>
                <a:lnTo>
                  <a:pt x="447132" y="5181"/>
                </a:lnTo>
                <a:lnTo>
                  <a:pt x="446663" y="6731"/>
                </a:lnTo>
                <a:lnTo>
                  <a:pt x="446630" y="10858"/>
                </a:lnTo>
                <a:lnTo>
                  <a:pt x="447005" y="12471"/>
                </a:lnTo>
                <a:lnTo>
                  <a:pt x="448529" y="15151"/>
                </a:lnTo>
                <a:lnTo>
                  <a:pt x="449672" y="15824"/>
                </a:lnTo>
                <a:lnTo>
                  <a:pt x="534508" y="15824"/>
                </a:lnTo>
                <a:lnTo>
                  <a:pt x="470754" y="159727"/>
                </a:lnTo>
                <a:lnTo>
                  <a:pt x="470246" y="160642"/>
                </a:lnTo>
                <a:lnTo>
                  <a:pt x="469992" y="161442"/>
                </a:lnTo>
                <a:lnTo>
                  <a:pt x="469865" y="163372"/>
                </a:lnTo>
                <a:lnTo>
                  <a:pt x="470373" y="163868"/>
                </a:lnTo>
                <a:lnTo>
                  <a:pt x="470754" y="164376"/>
                </a:lnTo>
                <a:lnTo>
                  <a:pt x="471516" y="164744"/>
                </a:lnTo>
                <a:lnTo>
                  <a:pt x="473548" y="165252"/>
                </a:lnTo>
                <a:lnTo>
                  <a:pt x="475072" y="165379"/>
                </a:lnTo>
                <a:lnTo>
                  <a:pt x="478501" y="165379"/>
                </a:lnTo>
                <a:lnTo>
                  <a:pt x="487010" y="160604"/>
                </a:lnTo>
                <a:lnTo>
                  <a:pt x="548351" y="19837"/>
                </a:lnTo>
                <a:lnTo>
                  <a:pt x="549113" y="17894"/>
                </a:lnTo>
                <a:lnTo>
                  <a:pt x="549875" y="15252"/>
                </a:lnTo>
                <a:lnTo>
                  <a:pt x="550002" y="14376"/>
                </a:lnTo>
                <a:lnTo>
                  <a:pt x="550256" y="13500"/>
                </a:lnTo>
                <a:lnTo>
                  <a:pt x="550383" y="11734"/>
                </a:lnTo>
                <a:lnTo>
                  <a:pt x="550510" y="6731"/>
                </a:lnTo>
                <a:lnTo>
                  <a:pt x="550002" y="5054"/>
                </a:lnTo>
                <a:lnTo>
                  <a:pt x="549748" y="4343"/>
                </a:lnTo>
                <a:lnTo>
                  <a:pt x="549240" y="3759"/>
                </a:lnTo>
                <a:lnTo>
                  <a:pt x="548859" y="3175"/>
                </a:lnTo>
                <a:lnTo>
                  <a:pt x="548351" y="2755"/>
                </a:lnTo>
                <a:lnTo>
                  <a:pt x="546827" y="2260"/>
                </a:lnTo>
                <a:lnTo>
                  <a:pt x="545811" y="2133"/>
                </a:lnTo>
                <a:close/>
              </a:path>
              <a:path w="683895" h="210820">
                <a:moveTo>
                  <a:pt x="679161" y="2133"/>
                </a:moveTo>
                <a:lnTo>
                  <a:pt x="583784" y="2133"/>
                </a:lnTo>
                <a:lnTo>
                  <a:pt x="583149" y="2273"/>
                </a:lnTo>
                <a:lnTo>
                  <a:pt x="582133" y="2857"/>
                </a:lnTo>
                <a:lnTo>
                  <a:pt x="581625" y="3302"/>
                </a:lnTo>
                <a:lnTo>
                  <a:pt x="581244" y="3886"/>
                </a:lnTo>
                <a:lnTo>
                  <a:pt x="580736" y="4470"/>
                </a:lnTo>
                <a:lnTo>
                  <a:pt x="580482" y="5181"/>
                </a:lnTo>
                <a:lnTo>
                  <a:pt x="580013" y="6731"/>
                </a:lnTo>
                <a:lnTo>
                  <a:pt x="579980" y="10858"/>
                </a:lnTo>
                <a:lnTo>
                  <a:pt x="580355" y="12471"/>
                </a:lnTo>
                <a:lnTo>
                  <a:pt x="581879" y="15151"/>
                </a:lnTo>
                <a:lnTo>
                  <a:pt x="583022" y="15824"/>
                </a:lnTo>
                <a:lnTo>
                  <a:pt x="667858" y="15824"/>
                </a:lnTo>
                <a:lnTo>
                  <a:pt x="604104" y="159727"/>
                </a:lnTo>
                <a:lnTo>
                  <a:pt x="603596" y="160642"/>
                </a:lnTo>
                <a:lnTo>
                  <a:pt x="603342" y="161442"/>
                </a:lnTo>
                <a:lnTo>
                  <a:pt x="603215" y="163372"/>
                </a:lnTo>
                <a:lnTo>
                  <a:pt x="603723" y="163868"/>
                </a:lnTo>
                <a:lnTo>
                  <a:pt x="604104" y="164376"/>
                </a:lnTo>
                <a:lnTo>
                  <a:pt x="604866" y="164744"/>
                </a:lnTo>
                <a:lnTo>
                  <a:pt x="606898" y="165252"/>
                </a:lnTo>
                <a:lnTo>
                  <a:pt x="608422" y="165379"/>
                </a:lnTo>
                <a:lnTo>
                  <a:pt x="611851" y="165379"/>
                </a:lnTo>
                <a:lnTo>
                  <a:pt x="620360" y="160604"/>
                </a:lnTo>
                <a:lnTo>
                  <a:pt x="681701" y="19837"/>
                </a:lnTo>
                <a:lnTo>
                  <a:pt x="682463" y="17894"/>
                </a:lnTo>
                <a:lnTo>
                  <a:pt x="683225" y="15252"/>
                </a:lnTo>
                <a:lnTo>
                  <a:pt x="683352" y="14376"/>
                </a:lnTo>
                <a:lnTo>
                  <a:pt x="683606" y="13500"/>
                </a:lnTo>
                <a:lnTo>
                  <a:pt x="683733" y="11734"/>
                </a:lnTo>
                <a:lnTo>
                  <a:pt x="683860" y="6731"/>
                </a:lnTo>
                <a:lnTo>
                  <a:pt x="683352" y="5054"/>
                </a:lnTo>
                <a:lnTo>
                  <a:pt x="683098" y="4343"/>
                </a:lnTo>
                <a:lnTo>
                  <a:pt x="682590" y="3759"/>
                </a:lnTo>
                <a:lnTo>
                  <a:pt x="682209" y="3175"/>
                </a:lnTo>
                <a:lnTo>
                  <a:pt x="681701" y="2755"/>
                </a:lnTo>
                <a:lnTo>
                  <a:pt x="680177" y="2260"/>
                </a:lnTo>
                <a:lnTo>
                  <a:pt x="679161" y="2133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54182" y="5630748"/>
            <a:ext cx="417195" cy="210820"/>
          </a:xfrm>
          <a:custGeom>
            <a:avLst/>
            <a:gdLst/>
            <a:ahLst/>
            <a:cxnLst/>
            <a:rect l="l" t="t" r="r" b="b"/>
            <a:pathLst>
              <a:path w="417195" h="210820">
                <a:moveTo>
                  <a:pt x="8000" y="45199"/>
                </a:moveTo>
                <a:lnTo>
                  <a:pt x="5588" y="45199"/>
                </a:lnTo>
                <a:lnTo>
                  <a:pt x="4445" y="45262"/>
                </a:lnTo>
                <a:lnTo>
                  <a:pt x="0" y="47879"/>
                </a:lnTo>
                <a:lnTo>
                  <a:pt x="0" y="207695"/>
                </a:lnTo>
                <a:lnTo>
                  <a:pt x="253" y="208572"/>
                </a:lnTo>
                <a:lnTo>
                  <a:pt x="508" y="208991"/>
                </a:lnTo>
                <a:lnTo>
                  <a:pt x="889" y="209346"/>
                </a:lnTo>
                <a:lnTo>
                  <a:pt x="1524" y="209638"/>
                </a:lnTo>
                <a:lnTo>
                  <a:pt x="2032" y="209931"/>
                </a:lnTo>
                <a:lnTo>
                  <a:pt x="2921" y="210146"/>
                </a:lnTo>
                <a:lnTo>
                  <a:pt x="3810" y="210273"/>
                </a:lnTo>
                <a:lnTo>
                  <a:pt x="4825" y="210388"/>
                </a:lnTo>
                <a:lnTo>
                  <a:pt x="5969" y="210451"/>
                </a:lnTo>
                <a:lnTo>
                  <a:pt x="8890" y="210451"/>
                </a:lnTo>
                <a:lnTo>
                  <a:pt x="13335" y="209638"/>
                </a:lnTo>
                <a:lnTo>
                  <a:pt x="13970" y="209346"/>
                </a:lnTo>
                <a:lnTo>
                  <a:pt x="14350" y="208991"/>
                </a:lnTo>
                <a:lnTo>
                  <a:pt x="14859" y="208153"/>
                </a:lnTo>
                <a:lnTo>
                  <a:pt x="14986" y="148551"/>
                </a:lnTo>
                <a:lnTo>
                  <a:pt x="34002" y="148551"/>
                </a:lnTo>
                <a:lnTo>
                  <a:pt x="27177" y="143802"/>
                </a:lnTo>
                <a:lnTo>
                  <a:pt x="21209" y="137960"/>
                </a:lnTo>
                <a:lnTo>
                  <a:pt x="14986" y="130340"/>
                </a:lnTo>
                <a:lnTo>
                  <a:pt x="14986" y="80860"/>
                </a:lnTo>
                <a:lnTo>
                  <a:pt x="18542" y="76339"/>
                </a:lnTo>
                <a:lnTo>
                  <a:pt x="21971" y="72555"/>
                </a:lnTo>
                <a:lnTo>
                  <a:pt x="25273" y="69494"/>
                </a:lnTo>
                <a:lnTo>
                  <a:pt x="28448" y="66446"/>
                </a:lnTo>
                <a:lnTo>
                  <a:pt x="30391" y="64922"/>
                </a:lnTo>
                <a:lnTo>
                  <a:pt x="13716" y="64922"/>
                </a:lnTo>
                <a:lnTo>
                  <a:pt x="13589" y="47383"/>
                </a:lnTo>
                <a:lnTo>
                  <a:pt x="9144" y="45262"/>
                </a:lnTo>
                <a:lnTo>
                  <a:pt x="8000" y="45199"/>
                </a:lnTo>
                <a:close/>
              </a:path>
              <a:path w="417195" h="210820">
                <a:moveTo>
                  <a:pt x="34002" y="148551"/>
                </a:moveTo>
                <a:lnTo>
                  <a:pt x="14986" y="148551"/>
                </a:lnTo>
                <a:lnTo>
                  <a:pt x="18034" y="151726"/>
                </a:lnTo>
                <a:lnTo>
                  <a:pt x="46863" y="166763"/>
                </a:lnTo>
                <a:lnTo>
                  <a:pt x="58039" y="166763"/>
                </a:lnTo>
                <a:lnTo>
                  <a:pt x="65150" y="165277"/>
                </a:lnTo>
                <a:lnTo>
                  <a:pt x="77343" y="159321"/>
                </a:lnTo>
                <a:lnTo>
                  <a:pt x="82423" y="155117"/>
                </a:lnTo>
                <a:lnTo>
                  <a:pt x="83323" y="153949"/>
                </a:lnTo>
                <a:lnTo>
                  <a:pt x="44703" y="153949"/>
                </a:lnTo>
                <a:lnTo>
                  <a:pt x="38735" y="151917"/>
                </a:lnTo>
                <a:lnTo>
                  <a:pt x="34002" y="148551"/>
                </a:lnTo>
                <a:close/>
              </a:path>
              <a:path w="417195" h="210820">
                <a:moveTo>
                  <a:pt x="85672" y="56629"/>
                </a:moveTo>
                <a:lnTo>
                  <a:pt x="58420" y="56629"/>
                </a:lnTo>
                <a:lnTo>
                  <a:pt x="63373" y="58013"/>
                </a:lnTo>
                <a:lnTo>
                  <a:pt x="67310" y="60769"/>
                </a:lnTo>
                <a:lnTo>
                  <a:pt x="83566" y="99618"/>
                </a:lnTo>
                <a:lnTo>
                  <a:pt x="83566" y="111760"/>
                </a:lnTo>
                <a:lnTo>
                  <a:pt x="82931" y="117513"/>
                </a:lnTo>
                <a:lnTo>
                  <a:pt x="81545" y="123819"/>
                </a:lnTo>
                <a:lnTo>
                  <a:pt x="80518" y="128981"/>
                </a:lnTo>
                <a:lnTo>
                  <a:pt x="78613" y="134124"/>
                </a:lnTo>
                <a:lnTo>
                  <a:pt x="75946" y="138696"/>
                </a:lnTo>
                <a:lnTo>
                  <a:pt x="73406" y="143256"/>
                </a:lnTo>
                <a:lnTo>
                  <a:pt x="69976" y="146939"/>
                </a:lnTo>
                <a:lnTo>
                  <a:pt x="65913" y="149745"/>
                </a:lnTo>
                <a:lnTo>
                  <a:pt x="61722" y="152552"/>
                </a:lnTo>
                <a:lnTo>
                  <a:pt x="56769" y="153949"/>
                </a:lnTo>
                <a:lnTo>
                  <a:pt x="83323" y="153949"/>
                </a:lnTo>
                <a:lnTo>
                  <a:pt x="98409" y="117438"/>
                </a:lnTo>
                <a:lnTo>
                  <a:pt x="99187" y="95389"/>
                </a:lnTo>
                <a:lnTo>
                  <a:pt x="98425" y="87668"/>
                </a:lnTo>
                <a:lnTo>
                  <a:pt x="95123" y="73190"/>
                </a:lnTo>
                <a:lnTo>
                  <a:pt x="92456" y="66840"/>
                </a:lnTo>
                <a:lnTo>
                  <a:pt x="88839" y="61315"/>
                </a:lnTo>
                <a:lnTo>
                  <a:pt x="85672" y="56629"/>
                </a:lnTo>
                <a:close/>
              </a:path>
              <a:path w="417195" h="210820">
                <a:moveTo>
                  <a:pt x="61975" y="43815"/>
                </a:moveTo>
                <a:lnTo>
                  <a:pt x="50038" y="43815"/>
                </a:lnTo>
                <a:lnTo>
                  <a:pt x="46482" y="44234"/>
                </a:lnTo>
                <a:lnTo>
                  <a:pt x="13716" y="64922"/>
                </a:lnTo>
                <a:lnTo>
                  <a:pt x="30391" y="64922"/>
                </a:lnTo>
                <a:lnTo>
                  <a:pt x="31623" y="63957"/>
                </a:lnTo>
                <a:lnTo>
                  <a:pt x="37719" y="60109"/>
                </a:lnTo>
                <a:lnTo>
                  <a:pt x="40640" y="58724"/>
                </a:lnTo>
                <a:lnTo>
                  <a:pt x="43561" y="57886"/>
                </a:lnTo>
                <a:lnTo>
                  <a:pt x="46355" y="57048"/>
                </a:lnTo>
                <a:lnTo>
                  <a:pt x="49402" y="56629"/>
                </a:lnTo>
                <a:lnTo>
                  <a:pt x="85672" y="56629"/>
                </a:lnTo>
                <a:lnTo>
                  <a:pt x="85217" y="55956"/>
                </a:lnTo>
                <a:lnTo>
                  <a:pt x="80518" y="51663"/>
                </a:lnTo>
                <a:lnTo>
                  <a:pt x="74675" y="48526"/>
                </a:lnTo>
                <a:lnTo>
                  <a:pt x="68961" y="45389"/>
                </a:lnTo>
                <a:lnTo>
                  <a:pt x="61975" y="43815"/>
                </a:lnTo>
                <a:close/>
              </a:path>
              <a:path w="417195" h="210820">
                <a:moveTo>
                  <a:pt x="189484" y="43815"/>
                </a:moveTo>
                <a:lnTo>
                  <a:pt x="171323" y="43815"/>
                </a:lnTo>
                <a:lnTo>
                  <a:pt x="163195" y="45364"/>
                </a:lnTo>
                <a:lnTo>
                  <a:pt x="130683" y="73621"/>
                </a:lnTo>
                <a:lnTo>
                  <a:pt x="124968" y="97193"/>
                </a:lnTo>
                <a:lnTo>
                  <a:pt x="124968" y="106235"/>
                </a:lnTo>
                <a:lnTo>
                  <a:pt x="133858" y="145262"/>
                </a:lnTo>
                <a:lnTo>
                  <a:pt x="169418" y="166763"/>
                </a:lnTo>
                <a:lnTo>
                  <a:pt x="187451" y="166763"/>
                </a:lnTo>
                <a:lnTo>
                  <a:pt x="195580" y="165188"/>
                </a:lnTo>
                <a:lnTo>
                  <a:pt x="209550" y="158915"/>
                </a:lnTo>
                <a:lnTo>
                  <a:pt x="215265" y="154533"/>
                </a:lnTo>
                <a:lnTo>
                  <a:pt x="216179" y="153441"/>
                </a:lnTo>
                <a:lnTo>
                  <a:pt x="171831" y="153441"/>
                </a:lnTo>
                <a:lnTo>
                  <a:pt x="165608" y="152146"/>
                </a:lnTo>
                <a:lnTo>
                  <a:pt x="160782" y="149555"/>
                </a:lnTo>
                <a:lnTo>
                  <a:pt x="155828" y="146964"/>
                </a:lnTo>
                <a:lnTo>
                  <a:pt x="151892" y="143446"/>
                </a:lnTo>
                <a:lnTo>
                  <a:pt x="146050" y="134569"/>
                </a:lnTo>
                <a:lnTo>
                  <a:pt x="143891" y="129400"/>
                </a:lnTo>
                <a:lnTo>
                  <a:pt x="141350" y="117589"/>
                </a:lnTo>
                <a:lnTo>
                  <a:pt x="140814" y="112344"/>
                </a:lnTo>
                <a:lnTo>
                  <a:pt x="140821" y="97193"/>
                </a:lnTo>
                <a:lnTo>
                  <a:pt x="162051" y="60528"/>
                </a:lnTo>
                <a:lnTo>
                  <a:pt x="172847" y="56883"/>
                </a:lnTo>
                <a:lnTo>
                  <a:pt x="217861" y="56883"/>
                </a:lnTo>
                <a:lnTo>
                  <a:pt x="216026" y="54724"/>
                </a:lnTo>
                <a:lnTo>
                  <a:pt x="210566" y="50723"/>
                </a:lnTo>
                <a:lnTo>
                  <a:pt x="197231" y="45199"/>
                </a:lnTo>
                <a:lnTo>
                  <a:pt x="189484" y="43815"/>
                </a:lnTo>
                <a:close/>
              </a:path>
              <a:path w="417195" h="210820">
                <a:moveTo>
                  <a:pt x="217861" y="56883"/>
                </a:moveTo>
                <a:lnTo>
                  <a:pt x="187071" y="56883"/>
                </a:lnTo>
                <a:lnTo>
                  <a:pt x="193167" y="58204"/>
                </a:lnTo>
                <a:lnTo>
                  <a:pt x="203073" y="63474"/>
                </a:lnTo>
                <a:lnTo>
                  <a:pt x="217964" y="113131"/>
                </a:lnTo>
                <a:lnTo>
                  <a:pt x="217297" y="118706"/>
                </a:lnTo>
                <a:lnTo>
                  <a:pt x="191770" y="152234"/>
                </a:lnTo>
                <a:lnTo>
                  <a:pt x="185927" y="153441"/>
                </a:lnTo>
                <a:lnTo>
                  <a:pt x="216179" y="153441"/>
                </a:lnTo>
                <a:lnTo>
                  <a:pt x="219964" y="148920"/>
                </a:lnTo>
                <a:lnTo>
                  <a:pt x="224536" y="143319"/>
                </a:lnTo>
                <a:lnTo>
                  <a:pt x="228092" y="136702"/>
                </a:lnTo>
                <a:lnTo>
                  <a:pt x="230377" y="129082"/>
                </a:lnTo>
                <a:lnTo>
                  <a:pt x="232791" y="121462"/>
                </a:lnTo>
                <a:lnTo>
                  <a:pt x="233934" y="113131"/>
                </a:lnTo>
                <a:lnTo>
                  <a:pt x="233934" y="94805"/>
                </a:lnTo>
                <a:lnTo>
                  <a:pt x="232791" y="86436"/>
                </a:lnTo>
                <a:lnTo>
                  <a:pt x="230505" y="78981"/>
                </a:lnTo>
                <a:lnTo>
                  <a:pt x="228346" y="71526"/>
                </a:lnTo>
                <a:lnTo>
                  <a:pt x="224917" y="65189"/>
                </a:lnTo>
                <a:lnTo>
                  <a:pt x="217861" y="56883"/>
                </a:lnTo>
                <a:close/>
              </a:path>
              <a:path w="417195" h="210820">
                <a:moveTo>
                  <a:pt x="275590" y="45199"/>
                </a:moveTo>
                <a:lnTo>
                  <a:pt x="272669" y="45199"/>
                </a:lnTo>
                <a:lnTo>
                  <a:pt x="271525" y="45262"/>
                </a:lnTo>
                <a:lnTo>
                  <a:pt x="269621" y="45516"/>
                </a:lnTo>
                <a:lnTo>
                  <a:pt x="268732" y="45720"/>
                </a:lnTo>
                <a:lnTo>
                  <a:pt x="268224" y="46012"/>
                </a:lnTo>
                <a:lnTo>
                  <a:pt x="267589" y="46316"/>
                </a:lnTo>
                <a:lnTo>
                  <a:pt x="267208" y="46672"/>
                </a:lnTo>
                <a:lnTo>
                  <a:pt x="266953" y="47091"/>
                </a:lnTo>
                <a:lnTo>
                  <a:pt x="266700" y="47967"/>
                </a:lnTo>
                <a:lnTo>
                  <a:pt x="266700" y="160769"/>
                </a:lnTo>
                <a:lnTo>
                  <a:pt x="267208" y="162217"/>
                </a:lnTo>
                <a:lnTo>
                  <a:pt x="269240" y="164147"/>
                </a:lnTo>
                <a:lnTo>
                  <a:pt x="270383" y="164617"/>
                </a:lnTo>
                <a:lnTo>
                  <a:pt x="366268" y="164617"/>
                </a:lnTo>
                <a:lnTo>
                  <a:pt x="366354" y="204431"/>
                </a:lnTo>
                <a:lnTo>
                  <a:pt x="366775" y="204863"/>
                </a:lnTo>
                <a:lnTo>
                  <a:pt x="368808" y="205625"/>
                </a:lnTo>
                <a:lnTo>
                  <a:pt x="370332" y="205816"/>
                </a:lnTo>
                <a:lnTo>
                  <a:pt x="374523" y="205816"/>
                </a:lnTo>
                <a:lnTo>
                  <a:pt x="375959" y="205625"/>
                </a:lnTo>
                <a:lnTo>
                  <a:pt x="377951" y="204978"/>
                </a:lnTo>
                <a:lnTo>
                  <a:pt x="378460" y="204431"/>
                </a:lnTo>
                <a:lnTo>
                  <a:pt x="378460" y="154279"/>
                </a:lnTo>
                <a:lnTo>
                  <a:pt x="378206" y="153136"/>
                </a:lnTo>
                <a:lnTo>
                  <a:pt x="377698" y="152501"/>
                </a:lnTo>
                <a:lnTo>
                  <a:pt x="377063" y="151879"/>
                </a:lnTo>
                <a:lnTo>
                  <a:pt x="375920" y="151561"/>
                </a:lnTo>
                <a:lnTo>
                  <a:pt x="281686" y="151561"/>
                </a:lnTo>
                <a:lnTo>
                  <a:pt x="281559" y="47510"/>
                </a:lnTo>
                <a:lnTo>
                  <a:pt x="281050" y="46672"/>
                </a:lnTo>
                <a:lnTo>
                  <a:pt x="280670" y="46316"/>
                </a:lnTo>
                <a:lnTo>
                  <a:pt x="280035" y="46012"/>
                </a:lnTo>
                <a:lnTo>
                  <a:pt x="279526" y="45720"/>
                </a:lnTo>
                <a:lnTo>
                  <a:pt x="278765" y="45516"/>
                </a:lnTo>
                <a:lnTo>
                  <a:pt x="276860" y="45262"/>
                </a:lnTo>
                <a:lnTo>
                  <a:pt x="275590" y="45199"/>
                </a:lnTo>
                <a:close/>
              </a:path>
              <a:path w="417195" h="210820">
                <a:moveTo>
                  <a:pt x="350900" y="45199"/>
                </a:moveTo>
                <a:lnTo>
                  <a:pt x="347980" y="45199"/>
                </a:lnTo>
                <a:lnTo>
                  <a:pt x="346837" y="45262"/>
                </a:lnTo>
                <a:lnTo>
                  <a:pt x="342392" y="47091"/>
                </a:lnTo>
                <a:lnTo>
                  <a:pt x="342138" y="47510"/>
                </a:lnTo>
                <a:lnTo>
                  <a:pt x="342011" y="151561"/>
                </a:lnTo>
                <a:lnTo>
                  <a:pt x="356997" y="151561"/>
                </a:lnTo>
                <a:lnTo>
                  <a:pt x="356870" y="47510"/>
                </a:lnTo>
                <a:lnTo>
                  <a:pt x="352171" y="45262"/>
                </a:lnTo>
                <a:lnTo>
                  <a:pt x="350900" y="45199"/>
                </a:lnTo>
                <a:close/>
              </a:path>
              <a:path w="417195" h="210820">
                <a:moveTo>
                  <a:pt x="408940" y="45199"/>
                </a:moveTo>
                <a:lnTo>
                  <a:pt x="406019" y="45199"/>
                </a:lnTo>
                <a:lnTo>
                  <a:pt x="404875" y="45262"/>
                </a:lnTo>
                <a:lnTo>
                  <a:pt x="402971" y="45516"/>
                </a:lnTo>
                <a:lnTo>
                  <a:pt x="402082" y="45720"/>
                </a:lnTo>
                <a:lnTo>
                  <a:pt x="401574" y="46012"/>
                </a:lnTo>
                <a:lnTo>
                  <a:pt x="400939" y="46316"/>
                </a:lnTo>
                <a:lnTo>
                  <a:pt x="400558" y="46672"/>
                </a:lnTo>
                <a:lnTo>
                  <a:pt x="400303" y="47091"/>
                </a:lnTo>
                <a:lnTo>
                  <a:pt x="400050" y="47967"/>
                </a:lnTo>
                <a:lnTo>
                  <a:pt x="400050" y="162610"/>
                </a:lnTo>
                <a:lnTo>
                  <a:pt x="400303" y="163487"/>
                </a:lnTo>
                <a:lnTo>
                  <a:pt x="400558" y="163906"/>
                </a:lnTo>
                <a:lnTo>
                  <a:pt x="400939" y="164249"/>
                </a:lnTo>
                <a:lnTo>
                  <a:pt x="401574" y="164503"/>
                </a:lnTo>
                <a:lnTo>
                  <a:pt x="402082" y="164744"/>
                </a:lnTo>
                <a:lnTo>
                  <a:pt x="402971" y="164960"/>
                </a:lnTo>
                <a:lnTo>
                  <a:pt x="404875" y="165290"/>
                </a:lnTo>
                <a:lnTo>
                  <a:pt x="406019" y="165379"/>
                </a:lnTo>
                <a:lnTo>
                  <a:pt x="408940" y="165379"/>
                </a:lnTo>
                <a:lnTo>
                  <a:pt x="410210" y="165290"/>
                </a:lnTo>
                <a:lnTo>
                  <a:pt x="412115" y="164960"/>
                </a:lnTo>
                <a:lnTo>
                  <a:pt x="412876" y="164744"/>
                </a:lnTo>
                <a:lnTo>
                  <a:pt x="413385" y="164503"/>
                </a:lnTo>
                <a:lnTo>
                  <a:pt x="414020" y="164249"/>
                </a:lnTo>
                <a:lnTo>
                  <a:pt x="414400" y="163906"/>
                </a:lnTo>
                <a:lnTo>
                  <a:pt x="414909" y="163068"/>
                </a:lnTo>
                <a:lnTo>
                  <a:pt x="414909" y="47510"/>
                </a:lnTo>
                <a:lnTo>
                  <a:pt x="414400" y="46672"/>
                </a:lnTo>
                <a:lnTo>
                  <a:pt x="414020" y="46316"/>
                </a:lnTo>
                <a:lnTo>
                  <a:pt x="413385" y="46012"/>
                </a:lnTo>
                <a:lnTo>
                  <a:pt x="412876" y="45720"/>
                </a:lnTo>
                <a:lnTo>
                  <a:pt x="412115" y="45516"/>
                </a:lnTo>
                <a:lnTo>
                  <a:pt x="410210" y="45262"/>
                </a:lnTo>
                <a:lnTo>
                  <a:pt x="408940" y="45199"/>
                </a:lnTo>
                <a:close/>
              </a:path>
              <a:path w="417195" h="210820">
                <a:moveTo>
                  <a:pt x="411225" y="0"/>
                </a:moveTo>
                <a:lnTo>
                  <a:pt x="403860" y="0"/>
                </a:lnTo>
                <a:lnTo>
                  <a:pt x="401193" y="711"/>
                </a:lnTo>
                <a:lnTo>
                  <a:pt x="398399" y="3556"/>
                </a:lnTo>
                <a:lnTo>
                  <a:pt x="397672" y="6146"/>
                </a:lnTo>
                <a:lnTo>
                  <a:pt x="397637" y="14312"/>
                </a:lnTo>
                <a:lnTo>
                  <a:pt x="398399" y="17005"/>
                </a:lnTo>
                <a:lnTo>
                  <a:pt x="399796" y="18389"/>
                </a:lnTo>
                <a:lnTo>
                  <a:pt x="401066" y="19773"/>
                </a:lnTo>
                <a:lnTo>
                  <a:pt x="403606" y="20459"/>
                </a:lnTo>
                <a:lnTo>
                  <a:pt x="411099" y="20459"/>
                </a:lnTo>
                <a:lnTo>
                  <a:pt x="417195" y="6146"/>
                </a:lnTo>
                <a:lnTo>
                  <a:pt x="416560" y="3454"/>
                </a:lnTo>
                <a:lnTo>
                  <a:pt x="413766" y="685"/>
                </a:lnTo>
                <a:lnTo>
                  <a:pt x="411225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438150"/>
            <a:ext cx="5610225" cy="3657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7925" y="400050"/>
            <a:ext cx="5610225" cy="37338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427537" y="5553490"/>
            <a:ext cx="3336925" cy="90170"/>
            <a:chOff x="4427537" y="5553490"/>
            <a:chExt cx="3336925" cy="90170"/>
          </a:xfrm>
        </p:grpSpPr>
        <p:sp>
          <p:nvSpPr>
            <p:cNvPr id="5" name="object 5"/>
            <p:cNvSpPr/>
            <p:nvPr/>
          </p:nvSpPr>
          <p:spPr>
            <a:xfrm>
              <a:off x="4447450" y="5568158"/>
              <a:ext cx="3296920" cy="54610"/>
            </a:xfrm>
            <a:custGeom>
              <a:avLst/>
              <a:gdLst/>
              <a:ahLst/>
              <a:cxnLst/>
              <a:rect l="l" t="t" r="r" b="b"/>
              <a:pathLst>
                <a:path w="3296920" h="54610">
                  <a:moveTo>
                    <a:pt x="3296247" y="32754"/>
                  </a:moveTo>
                  <a:lnTo>
                    <a:pt x="2495550" y="32754"/>
                  </a:lnTo>
                  <a:lnTo>
                    <a:pt x="2548968" y="33628"/>
                  </a:lnTo>
                  <a:lnTo>
                    <a:pt x="2606912" y="36586"/>
                  </a:lnTo>
                  <a:lnTo>
                    <a:pt x="2626036" y="38244"/>
                  </a:lnTo>
                  <a:lnTo>
                    <a:pt x="2739178" y="48247"/>
                  </a:lnTo>
                  <a:lnTo>
                    <a:pt x="2803344" y="52122"/>
                  </a:lnTo>
                  <a:lnTo>
                    <a:pt x="2863177" y="54046"/>
                  </a:lnTo>
                  <a:lnTo>
                    <a:pt x="2919222" y="54374"/>
                  </a:lnTo>
                  <a:lnTo>
                    <a:pt x="2972021" y="53460"/>
                  </a:lnTo>
                  <a:lnTo>
                    <a:pt x="3022118" y="51658"/>
                  </a:lnTo>
                  <a:lnTo>
                    <a:pt x="3092451" y="48108"/>
                  </a:lnTo>
                  <a:lnTo>
                    <a:pt x="3161627" y="44474"/>
                  </a:lnTo>
                  <a:lnTo>
                    <a:pt x="3206348" y="42668"/>
                  </a:lnTo>
                  <a:lnTo>
                    <a:pt x="3251082" y="41747"/>
                  </a:lnTo>
                  <a:lnTo>
                    <a:pt x="3296369" y="41747"/>
                  </a:lnTo>
                  <a:lnTo>
                    <a:pt x="3296247" y="32754"/>
                  </a:lnTo>
                  <a:close/>
                </a:path>
                <a:path w="3296920" h="54610">
                  <a:moveTo>
                    <a:pt x="668154" y="19058"/>
                  </a:moveTo>
                  <a:lnTo>
                    <a:pt x="629438" y="20137"/>
                  </a:lnTo>
                  <a:lnTo>
                    <a:pt x="593941" y="23016"/>
                  </a:lnTo>
                  <a:lnTo>
                    <a:pt x="552852" y="27378"/>
                  </a:lnTo>
                  <a:lnTo>
                    <a:pt x="508736" y="31336"/>
                  </a:lnTo>
                  <a:lnTo>
                    <a:pt x="488005" y="32863"/>
                  </a:lnTo>
                  <a:lnTo>
                    <a:pt x="517586" y="33104"/>
                  </a:lnTo>
                  <a:lnTo>
                    <a:pt x="567113" y="34164"/>
                  </a:lnTo>
                  <a:lnTo>
                    <a:pt x="613305" y="35949"/>
                  </a:lnTo>
                  <a:lnTo>
                    <a:pt x="655429" y="38552"/>
                  </a:lnTo>
                  <a:lnTo>
                    <a:pt x="729541" y="45690"/>
                  </a:lnTo>
                  <a:lnTo>
                    <a:pt x="770259" y="48588"/>
                  </a:lnTo>
                  <a:lnTo>
                    <a:pt x="814495" y="50803"/>
                  </a:lnTo>
                  <a:lnTo>
                    <a:pt x="861847" y="52376"/>
                  </a:lnTo>
                  <a:lnTo>
                    <a:pt x="911909" y="53350"/>
                  </a:lnTo>
                  <a:lnTo>
                    <a:pt x="964278" y="53767"/>
                  </a:lnTo>
                  <a:lnTo>
                    <a:pt x="1074320" y="53095"/>
                  </a:lnTo>
                  <a:lnTo>
                    <a:pt x="1246584" y="48956"/>
                  </a:lnTo>
                  <a:lnTo>
                    <a:pt x="1270480" y="48108"/>
                  </a:lnTo>
                  <a:lnTo>
                    <a:pt x="1573757" y="34507"/>
                  </a:lnTo>
                  <a:lnTo>
                    <a:pt x="1072396" y="34507"/>
                  </a:lnTo>
                  <a:lnTo>
                    <a:pt x="1014341" y="33400"/>
                  </a:lnTo>
                  <a:lnTo>
                    <a:pt x="957077" y="31331"/>
                  </a:lnTo>
                  <a:lnTo>
                    <a:pt x="903789" y="28784"/>
                  </a:lnTo>
                  <a:lnTo>
                    <a:pt x="754532" y="20941"/>
                  </a:lnTo>
                  <a:lnTo>
                    <a:pt x="709911" y="19439"/>
                  </a:lnTo>
                  <a:lnTo>
                    <a:pt x="668154" y="19058"/>
                  </a:lnTo>
                  <a:close/>
                </a:path>
                <a:path w="3296920" h="54610">
                  <a:moveTo>
                    <a:pt x="1969675" y="28237"/>
                  </a:moveTo>
                  <a:lnTo>
                    <a:pt x="1792535" y="28237"/>
                  </a:lnTo>
                  <a:lnTo>
                    <a:pt x="1840267" y="28785"/>
                  </a:lnTo>
                  <a:lnTo>
                    <a:pt x="1888599" y="30322"/>
                  </a:lnTo>
                  <a:lnTo>
                    <a:pt x="1938214" y="32968"/>
                  </a:lnTo>
                  <a:lnTo>
                    <a:pt x="1989795" y="36843"/>
                  </a:lnTo>
                  <a:lnTo>
                    <a:pt x="2044027" y="42066"/>
                  </a:lnTo>
                  <a:lnTo>
                    <a:pt x="2093753" y="46239"/>
                  </a:lnTo>
                  <a:lnTo>
                    <a:pt x="2140447" y="48108"/>
                  </a:lnTo>
                  <a:lnTo>
                    <a:pt x="2184962" y="48108"/>
                  </a:lnTo>
                  <a:lnTo>
                    <a:pt x="2227763" y="46688"/>
                  </a:lnTo>
                  <a:lnTo>
                    <a:pt x="2269897" y="44276"/>
                  </a:lnTo>
                  <a:lnTo>
                    <a:pt x="2355018" y="38236"/>
                  </a:lnTo>
                  <a:lnTo>
                    <a:pt x="2399269" y="35501"/>
                  </a:lnTo>
                  <a:lnTo>
                    <a:pt x="2445902" y="33524"/>
                  </a:lnTo>
                  <a:lnTo>
                    <a:pt x="2495550" y="32754"/>
                  </a:lnTo>
                  <a:lnTo>
                    <a:pt x="3296247" y="32754"/>
                  </a:lnTo>
                  <a:lnTo>
                    <a:pt x="2159823" y="32696"/>
                  </a:lnTo>
                  <a:lnTo>
                    <a:pt x="2112231" y="32550"/>
                  </a:lnTo>
                  <a:lnTo>
                    <a:pt x="2065864" y="31778"/>
                  </a:lnTo>
                  <a:lnTo>
                    <a:pt x="2020055" y="30410"/>
                  </a:lnTo>
                  <a:lnTo>
                    <a:pt x="1974137" y="28474"/>
                  </a:lnTo>
                  <a:lnTo>
                    <a:pt x="1969675" y="28237"/>
                  </a:lnTo>
                  <a:close/>
                </a:path>
                <a:path w="3296920" h="54610">
                  <a:moveTo>
                    <a:pt x="724" y="23016"/>
                  </a:moveTo>
                  <a:lnTo>
                    <a:pt x="55" y="26437"/>
                  </a:lnTo>
                  <a:lnTo>
                    <a:pt x="0" y="27378"/>
                  </a:lnTo>
                  <a:lnTo>
                    <a:pt x="653" y="35455"/>
                  </a:lnTo>
                  <a:lnTo>
                    <a:pt x="724" y="42066"/>
                  </a:lnTo>
                  <a:lnTo>
                    <a:pt x="153524" y="37848"/>
                  </a:lnTo>
                  <a:lnTo>
                    <a:pt x="101790" y="34407"/>
                  </a:lnTo>
                  <a:lnTo>
                    <a:pt x="50574" y="29493"/>
                  </a:lnTo>
                  <a:lnTo>
                    <a:pt x="724" y="23016"/>
                  </a:lnTo>
                  <a:close/>
                </a:path>
                <a:path w="3296920" h="54610">
                  <a:moveTo>
                    <a:pt x="3296369" y="41747"/>
                  </a:moveTo>
                  <a:lnTo>
                    <a:pt x="3251082" y="41747"/>
                  </a:lnTo>
                  <a:lnTo>
                    <a:pt x="3296374" y="42066"/>
                  </a:lnTo>
                  <a:lnTo>
                    <a:pt x="3296369" y="41747"/>
                  </a:lnTo>
                  <a:close/>
                </a:path>
                <a:path w="3296920" h="54610">
                  <a:moveTo>
                    <a:pt x="465461" y="32678"/>
                  </a:moveTo>
                  <a:lnTo>
                    <a:pt x="356356" y="33356"/>
                  </a:lnTo>
                  <a:lnTo>
                    <a:pt x="153524" y="37848"/>
                  </a:lnTo>
                  <a:lnTo>
                    <a:pt x="206591" y="40012"/>
                  </a:lnTo>
                  <a:lnTo>
                    <a:pt x="259311" y="40932"/>
                  </a:lnTo>
                  <a:lnTo>
                    <a:pt x="311668" y="40752"/>
                  </a:lnTo>
                  <a:lnTo>
                    <a:pt x="363228" y="39586"/>
                  </a:lnTo>
                  <a:lnTo>
                    <a:pt x="413559" y="37551"/>
                  </a:lnTo>
                  <a:lnTo>
                    <a:pt x="462228" y="34760"/>
                  </a:lnTo>
                  <a:lnTo>
                    <a:pt x="488005" y="32863"/>
                  </a:lnTo>
                  <a:lnTo>
                    <a:pt x="465461" y="32678"/>
                  </a:lnTo>
                  <a:close/>
                </a:path>
                <a:path w="3296920" h="54610">
                  <a:moveTo>
                    <a:pt x="1573706" y="5223"/>
                  </a:moveTo>
                  <a:lnTo>
                    <a:pt x="1521159" y="6590"/>
                  </a:lnTo>
                  <a:lnTo>
                    <a:pt x="1462135" y="9815"/>
                  </a:lnTo>
                  <a:lnTo>
                    <a:pt x="1395216" y="15193"/>
                  </a:lnTo>
                  <a:lnTo>
                    <a:pt x="1387441" y="15991"/>
                  </a:lnTo>
                  <a:lnTo>
                    <a:pt x="1255538" y="28955"/>
                  </a:lnTo>
                  <a:lnTo>
                    <a:pt x="1193173" y="32624"/>
                  </a:lnTo>
                  <a:lnTo>
                    <a:pt x="1132066" y="34362"/>
                  </a:lnTo>
                  <a:lnTo>
                    <a:pt x="1072396" y="34507"/>
                  </a:lnTo>
                  <a:lnTo>
                    <a:pt x="1573757" y="34507"/>
                  </a:lnTo>
                  <a:lnTo>
                    <a:pt x="1696137" y="29632"/>
                  </a:lnTo>
                  <a:lnTo>
                    <a:pt x="1744720" y="28560"/>
                  </a:lnTo>
                  <a:lnTo>
                    <a:pt x="1969675" y="28237"/>
                  </a:lnTo>
                  <a:lnTo>
                    <a:pt x="1879308" y="23016"/>
                  </a:lnTo>
                  <a:lnTo>
                    <a:pt x="1832391" y="19598"/>
                  </a:lnTo>
                  <a:lnTo>
                    <a:pt x="1788925" y="15983"/>
                  </a:lnTo>
                  <a:lnTo>
                    <a:pt x="1706668" y="9334"/>
                  </a:lnTo>
                  <a:lnTo>
                    <a:pt x="1665043" y="6889"/>
                  </a:lnTo>
                  <a:lnTo>
                    <a:pt x="1621194" y="5420"/>
                  </a:lnTo>
                  <a:lnTo>
                    <a:pt x="1573706" y="5223"/>
                  </a:lnTo>
                  <a:close/>
                </a:path>
                <a:path w="3296920" h="54610">
                  <a:moveTo>
                    <a:pt x="2932586" y="0"/>
                  </a:moveTo>
                  <a:lnTo>
                    <a:pt x="2879797" y="665"/>
                  </a:lnTo>
                  <a:lnTo>
                    <a:pt x="2827321" y="1988"/>
                  </a:lnTo>
                  <a:lnTo>
                    <a:pt x="2724000" y="6167"/>
                  </a:lnTo>
                  <a:lnTo>
                    <a:pt x="2553644" y="15991"/>
                  </a:lnTo>
                  <a:lnTo>
                    <a:pt x="2439505" y="23016"/>
                  </a:lnTo>
                  <a:lnTo>
                    <a:pt x="2323366" y="28785"/>
                  </a:lnTo>
                  <a:lnTo>
                    <a:pt x="2316620" y="29087"/>
                  </a:lnTo>
                  <a:lnTo>
                    <a:pt x="2261351" y="30994"/>
                  </a:lnTo>
                  <a:lnTo>
                    <a:pt x="2209307" y="32187"/>
                  </a:lnTo>
                  <a:lnTo>
                    <a:pt x="2159823" y="32696"/>
                  </a:lnTo>
                  <a:lnTo>
                    <a:pt x="3296247" y="32696"/>
                  </a:lnTo>
                  <a:lnTo>
                    <a:pt x="3246155" y="15983"/>
                  </a:lnTo>
                  <a:lnTo>
                    <a:pt x="3195184" y="10395"/>
                  </a:lnTo>
                  <a:lnTo>
                    <a:pt x="3143419" y="6118"/>
                  </a:lnTo>
                  <a:lnTo>
                    <a:pt x="3091104" y="3051"/>
                  </a:lnTo>
                  <a:lnTo>
                    <a:pt x="3038412" y="1082"/>
                  </a:lnTo>
                  <a:lnTo>
                    <a:pt x="2985515" y="102"/>
                  </a:lnTo>
                  <a:lnTo>
                    <a:pt x="293258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48175" y="5574127"/>
              <a:ext cx="3295650" cy="48895"/>
            </a:xfrm>
            <a:custGeom>
              <a:avLst/>
              <a:gdLst/>
              <a:ahLst/>
              <a:cxnLst/>
              <a:rect l="l" t="t" r="r" b="b"/>
              <a:pathLst>
                <a:path w="3295650" h="48895">
                  <a:moveTo>
                    <a:pt x="0" y="17046"/>
                  </a:moveTo>
                  <a:lnTo>
                    <a:pt x="41631" y="13061"/>
                  </a:lnTo>
                  <a:lnTo>
                    <a:pt x="86296" y="10566"/>
                  </a:lnTo>
                  <a:lnTo>
                    <a:pt x="133580" y="9337"/>
                  </a:lnTo>
                  <a:lnTo>
                    <a:pt x="183068" y="9148"/>
                  </a:lnTo>
                  <a:lnTo>
                    <a:pt x="234345" y="9773"/>
                  </a:lnTo>
                  <a:lnTo>
                    <a:pt x="286995" y="10988"/>
                  </a:lnTo>
                  <a:lnTo>
                    <a:pt x="340603" y="12566"/>
                  </a:lnTo>
                  <a:lnTo>
                    <a:pt x="394755" y="14283"/>
                  </a:lnTo>
                  <a:lnTo>
                    <a:pt x="449035" y="15912"/>
                  </a:lnTo>
                  <a:lnTo>
                    <a:pt x="503027" y="17228"/>
                  </a:lnTo>
                  <a:lnTo>
                    <a:pt x="556317" y="18007"/>
                  </a:lnTo>
                  <a:lnTo>
                    <a:pt x="608490" y="18021"/>
                  </a:lnTo>
                  <a:lnTo>
                    <a:pt x="659129" y="17046"/>
                  </a:lnTo>
                  <a:lnTo>
                    <a:pt x="711947" y="15866"/>
                  </a:lnTo>
                  <a:lnTo>
                    <a:pt x="762976" y="15560"/>
                  </a:lnTo>
                  <a:lnTo>
                    <a:pt x="812718" y="15930"/>
                  </a:lnTo>
                  <a:lnTo>
                    <a:pt x="861676" y="16778"/>
                  </a:lnTo>
                  <a:lnTo>
                    <a:pt x="910351" y="17907"/>
                  </a:lnTo>
                  <a:lnTo>
                    <a:pt x="959246" y="19118"/>
                  </a:lnTo>
                  <a:lnTo>
                    <a:pt x="1008864" y="20214"/>
                  </a:lnTo>
                  <a:lnTo>
                    <a:pt x="1059706" y="20997"/>
                  </a:lnTo>
                  <a:lnTo>
                    <a:pt x="1112275" y="21270"/>
                  </a:lnTo>
                  <a:lnTo>
                    <a:pt x="1167074" y="20834"/>
                  </a:lnTo>
                  <a:lnTo>
                    <a:pt x="1224603" y="19492"/>
                  </a:lnTo>
                  <a:lnTo>
                    <a:pt x="1285366" y="17046"/>
                  </a:lnTo>
                  <a:lnTo>
                    <a:pt x="1346047" y="13886"/>
                  </a:lnTo>
                  <a:lnTo>
                    <a:pt x="1403412" y="10635"/>
                  </a:lnTo>
                  <a:lnTo>
                    <a:pt x="1457991" y="7492"/>
                  </a:lnTo>
                  <a:lnTo>
                    <a:pt x="1510316" y="4657"/>
                  </a:lnTo>
                  <a:lnTo>
                    <a:pt x="1560918" y="2330"/>
                  </a:lnTo>
                  <a:lnTo>
                    <a:pt x="1610328" y="711"/>
                  </a:lnTo>
                  <a:lnTo>
                    <a:pt x="1659076" y="0"/>
                  </a:lnTo>
                  <a:lnTo>
                    <a:pt x="1707693" y="395"/>
                  </a:lnTo>
                  <a:lnTo>
                    <a:pt x="1756711" y="2098"/>
                  </a:lnTo>
                  <a:lnTo>
                    <a:pt x="1806660" y="5308"/>
                  </a:lnTo>
                  <a:lnTo>
                    <a:pt x="1858072" y="10224"/>
                  </a:lnTo>
                  <a:lnTo>
                    <a:pt x="1911477" y="17046"/>
                  </a:lnTo>
                  <a:lnTo>
                    <a:pt x="1957246" y="22564"/>
                  </a:lnTo>
                  <a:lnTo>
                    <a:pt x="2001411" y="25897"/>
                  </a:lnTo>
                  <a:lnTo>
                    <a:pt x="2044606" y="27379"/>
                  </a:lnTo>
                  <a:lnTo>
                    <a:pt x="2087463" y="27343"/>
                  </a:lnTo>
                  <a:lnTo>
                    <a:pt x="2130613" y="26125"/>
                  </a:lnTo>
                  <a:lnTo>
                    <a:pt x="2174690" y="24058"/>
                  </a:lnTo>
                  <a:lnTo>
                    <a:pt x="2220325" y="21476"/>
                  </a:lnTo>
                  <a:lnTo>
                    <a:pt x="2268150" y="18713"/>
                  </a:lnTo>
                  <a:lnTo>
                    <a:pt x="2318799" y="16103"/>
                  </a:lnTo>
                  <a:lnTo>
                    <a:pt x="2372903" y="13981"/>
                  </a:lnTo>
                  <a:lnTo>
                    <a:pt x="2431095" y="12680"/>
                  </a:lnTo>
                  <a:lnTo>
                    <a:pt x="2494007" y="12534"/>
                  </a:lnTo>
                  <a:lnTo>
                    <a:pt x="2562271" y="13879"/>
                  </a:lnTo>
                  <a:lnTo>
                    <a:pt x="2636520" y="17046"/>
                  </a:lnTo>
                  <a:lnTo>
                    <a:pt x="2709089" y="20178"/>
                  </a:lnTo>
                  <a:lnTo>
                    <a:pt x="2772729" y="21440"/>
                  </a:lnTo>
                  <a:lnTo>
                    <a:pt x="2828691" y="21178"/>
                  </a:lnTo>
                  <a:lnTo>
                    <a:pt x="2878227" y="19740"/>
                  </a:lnTo>
                  <a:lnTo>
                    <a:pt x="2922590" y="17473"/>
                  </a:lnTo>
                  <a:lnTo>
                    <a:pt x="2963031" y="14724"/>
                  </a:lnTo>
                  <a:lnTo>
                    <a:pt x="3000803" y="11841"/>
                  </a:lnTo>
                  <a:lnTo>
                    <a:pt x="3037158" y="9170"/>
                  </a:lnTo>
                  <a:lnTo>
                    <a:pt x="3073348" y="7059"/>
                  </a:lnTo>
                  <a:lnTo>
                    <a:pt x="3110626" y="5854"/>
                  </a:lnTo>
                  <a:lnTo>
                    <a:pt x="3150242" y="5903"/>
                  </a:lnTo>
                  <a:lnTo>
                    <a:pt x="3193450" y="7554"/>
                  </a:lnTo>
                  <a:lnTo>
                    <a:pt x="3241502" y="11152"/>
                  </a:lnTo>
                  <a:lnTo>
                    <a:pt x="3295650" y="17046"/>
                  </a:lnTo>
                  <a:lnTo>
                    <a:pt x="3295269" y="24908"/>
                  </a:lnTo>
                  <a:lnTo>
                    <a:pt x="3295142" y="27283"/>
                  </a:lnTo>
                  <a:lnTo>
                    <a:pt x="3295650" y="36096"/>
                  </a:lnTo>
                  <a:lnTo>
                    <a:pt x="3240123" y="39779"/>
                  </a:lnTo>
                  <a:lnTo>
                    <a:pt x="3185932" y="41177"/>
                  </a:lnTo>
                  <a:lnTo>
                    <a:pt x="3132929" y="40747"/>
                  </a:lnTo>
                  <a:lnTo>
                    <a:pt x="3080972" y="38944"/>
                  </a:lnTo>
                  <a:lnTo>
                    <a:pt x="3029915" y="36224"/>
                  </a:lnTo>
                  <a:lnTo>
                    <a:pt x="2979614" y="33042"/>
                  </a:lnTo>
                  <a:lnTo>
                    <a:pt x="2929925" y="29853"/>
                  </a:lnTo>
                  <a:lnTo>
                    <a:pt x="2880701" y="27113"/>
                  </a:lnTo>
                  <a:lnTo>
                    <a:pt x="2831800" y="25278"/>
                  </a:lnTo>
                  <a:lnTo>
                    <a:pt x="2783075" y="24804"/>
                  </a:lnTo>
                  <a:lnTo>
                    <a:pt x="2734384" y="26145"/>
                  </a:lnTo>
                  <a:lnTo>
                    <a:pt x="2685580" y="29757"/>
                  </a:lnTo>
                  <a:lnTo>
                    <a:pt x="2636520" y="36096"/>
                  </a:lnTo>
                  <a:lnTo>
                    <a:pt x="2580577" y="43490"/>
                  </a:lnTo>
                  <a:lnTo>
                    <a:pt x="2528494" y="47519"/>
                  </a:lnTo>
                  <a:lnTo>
                    <a:pt x="2479316" y="48811"/>
                  </a:lnTo>
                  <a:lnTo>
                    <a:pt x="2432092" y="47996"/>
                  </a:lnTo>
                  <a:lnTo>
                    <a:pt x="2385869" y="45702"/>
                  </a:lnTo>
                  <a:lnTo>
                    <a:pt x="2339693" y="42558"/>
                  </a:lnTo>
                  <a:lnTo>
                    <a:pt x="2292613" y="39193"/>
                  </a:lnTo>
                  <a:lnTo>
                    <a:pt x="2243676" y="36236"/>
                  </a:lnTo>
                  <a:lnTo>
                    <a:pt x="2191929" y="34315"/>
                  </a:lnTo>
                  <a:lnTo>
                    <a:pt x="2136420" y="34059"/>
                  </a:lnTo>
                  <a:lnTo>
                    <a:pt x="2076196" y="36096"/>
                  </a:lnTo>
                  <a:lnTo>
                    <a:pt x="2020397" y="38562"/>
                  </a:lnTo>
                  <a:lnTo>
                    <a:pt x="1967755" y="39875"/>
                  </a:lnTo>
                  <a:lnTo>
                    <a:pt x="1917519" y="40247"/>
                  </a:lnTo>
                  <a:lnTo>
                    <a:pt x="1868941" y="39889"/>
                  </a:lnTo>
                  <a:lnTo>
                    <a:pt x="1821271" y="39013"/>
                  </a:lnTo>
                  <a:lnTo>
                    <a:pt x="1773761" y="37830"/>
                  </a:lnTo>
                  <a:lnTo>
                    <a:pt x="1725660" y="36550"/>
                  </a:lnTo>
                  <a:lnTo>
                    <a:pt x="1676221" y="35385"/>
                  </a:lnTo>
                  <a:lnTo>
                    <a:pt x="1624693" y="34546"/>
                  </a:lnTo>
                  <a:lnTo>
                    <a:pt x="1570327" y="34244"/>
                  </a:lnTo>
                  <a:lnTo>
                    <a:pt x="1512374" y="34691"/>
                  </a:lnTo>
                  <a:lnTo>
                    <a:pt x="1450086" y="36096"/>
                  </a:lnTo>
                  <a:lnTo>
                    <a:pt x="1386822" y="37555"/>
                  </a:lnTo>
                  <a:lnTo>
                    <a:pt x="1326299" y="38141"/>
                  </a:lnTo>
                  <a:lnTo>
                    <a:pt x="1268299" y="38036"/>
                  </a:lnTo>
                  <a:lnTo>
                    <a:pt x="1212605" y="37423"/>
                  </a:lnTo>
                  <a:lnTo>
                    <a:pt x="1158999" y="36484"/>
                  </a:lnTo>
                  <a:lnTo>
                    <a:pt x="1107265" y="35401"/>
                  </a:lnTo>
                  <a:lnTo>
                    <a:pt x="1057184" y="34357"/>
                  </a:lnTo>
                  <a:lnTo>
                    <a:pt x="1008539" y="33534"/>
                  </a:lnTo>
                  <a:lnTo>
                    <a:pt x="961114" y="33114"/>
                  </a:lnTo>
                  <a:lnTo>
                    <a:pt x="914689" y="33279"/>
                  </a:lnTo>
                  <a:lnTo>
                    <a:pt x="869049" y="34213"/>
                  </a:lnTo>
                  <a:lnTo>
                    <a:pt x="823976" y="36096"/>
                  </a:lnTo>
                  <a:lnTo>
                    <a:pt x="788505" y="37919"/>
                  </a:lnTo>
                  <a:lnTo>
                    <a:pt x="749617" y="39723"/>
                  </a:lnTo>
                  <a:lnTo>
                    <a:pt x="707588" y="41459"/>
                  </a:lnTo>
                  <a:lnTo>
                    <a:pt x="662689" y="43079"/>
                  </a:lnTo>
                  <a:lnTo>
                    <a:pt x="615197" y="44537"/>
                  </a:lnTo>
                  <a:lnTo>
                    <a:pt x="565385" y="45783"/>
                  </a:lnTo>
                  <a:lnTo>
                    <a:pt x="513527" y="46770"/>
                  </a:lnTo>
                  <a:lnTo>
                    <a:pt x="459898" y="47450"/>
                  </a:lnTo>
                  <a:lnTo>
                    <a:pt x="404772" y="47776"/>
                  </a:lnTo>
                  <a:lnTo>
                    <a:pt x="348423" y="47698"/>
                  </a:lnTo>
                  <a:lnTo>
                    <a:pt x="291124" y="47170"/>
                  </a:lnTo>
                  <a:lnTo>
                    <a:pt x="233152" y="46144"/>
                  </a:lnTo>
                  <a:lnTo>
                    <a:pt x="174779" y="44571"/>
                  </a:lnTo>
                  <a:lnTo>
                    <a:pt x="116279" y="42404"/>
                  </a:lnTo>
                  <a:lnTo>
                    <a:pt x="57928" y="39595"/>
                  </a:lnTo>
                  <a:lnTo>
                    <a:pt x="0" y="36096"/>
                  </a:lnTo>
                  <a:lnTo>
                    <a:pt x="0" y="29226"/>
                  </a:lnTo>
                  <a:lnTo>
                    <a:pt x="126" y="20958"/>
                  </a:lnTo>
                  <a:lnTo>
                    <a:pt x="0" y="17046"/>
                  </a:lnTo>
                  <a:close/>
                </a:path>
              </a:pathLst>
            </a:custGeom>
            <a:ln w="412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257" y="537273"/>
            <a:ext cx="2509520" cy="177673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20955">
              <a:lnSpc>
                <a:spcPct val="92000"/>
              </a:lnSpc>
              <a:spcBef>
                <a:spcPts val="360"/>
              </a:spcBef>
            </a:pPr>
            <a:r>
              <a:rPr sz="2450" b="0" dirty="0">
                <a:latin typeface="Calibri Light"/>
                <a:cs typeface="Calibri Light"/>
              </a:rPr>
              <a:t>Король</a:t>
            </a:r>
            <a:r>
              <a:rPr sz="2450" b="0" spc="85" dirty="0">
                <a:latin typeface="Calibri Light"/>
                <a:cs typeface="Calibri Light"/>
              </a:rPr>
              <a:t> </a:t>
            </a:r>
            <a:r>
              <a:rPr sz="2450" b="0" dirty="0">
                <a:latin typeface="Calibri Light"/>
                <a:cs typeface="Calibri Light"/>
              </a:rPr>
              <a:t>та</a:t>
            </a:r>
            <a:r>
              <a:rPr sz="2450" b="0" spc="65" dirty="0">
                <a:latin typeface="Calibri Light"/>
                <a:cs typeface="Calibri Light"/>
              </a:rPr>
              <a:t> </a:t>
            </a:r>
            <a:r>
              <a:rPr sz="2450" b="0" spc="-10" dirty="0">
                <a:latin typeface="Calibri Light"/>
                <a:cs typeface="Calibri Light"/>
              </a:rPr>
              <a:t>родина </a:t>
            </a:r>
            <a:r>
              <a:rPr sz="2450" b="0" dirty="0">
                <a:latin typeface="Calibri Light"/>
                <a:cs typeface="Calibri Light"/>
              </a:rPr>
              <a:t>принца</a:t>
            </a:r>
            <a:r>
              <a:rPr sz="2450" b="0" spc="145" dirty="0">
                <a:latin typeface="Calibri Light"/>
                <a:cs typeface="Calibri Light"/>
              </a:rPr>
              <a:t> </a:t>
            </a:r>
            <a:r>
              <a:rPr sz="2450" b="0" spc="-10" dirty="0">
                <a:latin typeface="Calibri Light"/>
                <a:cs typeface="Calibri Light"/>
              </a:rPr>
              <a:t>відвідують </a:t>
            </a:r>
            <a:r>
              <a:rPr sz="2450" b="0" dirty="0">
                <a:latin typeface="Calibri Light"/>
                <a:cs typeface="Calibri Light"/>
              </a:rPr>
              <a:t>Стіклестад</a:t>
            </a:r>
            <a:r>
              <a:rPr sz="2450" b="0" spc="120" dirty="0">
                <a:latin typeface="Calibri Light"/>
                <a:cs typeface="Calibri Light"/>
              </a:rPr>
              <a:t> </a:t>
            </a:r>
            <a:r>
              <a:rPr sz="2450" b="0" spc="-25" dirty="0">
                <a:latin typeface="Calibri Light"/>
                <a:cs typeface="Calibri Light"/>
              </a:rPr>
              <a:t>під</a:t>
            </a:r>
            <a:endParaRPr sz="2450">
              <a:latin typeface="Calibri Light"/>
              <a:cs typeface="Calibri Light"/>
            </a:endParaRPr>
          </a:p>
          <a:p>
            <a:pPr marL="12700">
              <a:lnSpc>
                <a:spcPts val="2585"/>
              </a:lnSpc>
            </a:pPr>
            <a:r>
              <a:rPr sz="2450" b="0" dirty="0">
                <a:latin typeface="Calibri Light"/>
                <a:cs typeface="Calibri Light"/>
              </a:rPr>
              <a:t>час</a:t>
            </a:r>
            <a:r>
              <a:rPr sz="2450" b="0" spc="105" dirty="0">
                <a:latin typeface="Calibri Light"/>
                <a:cs typeface="Calibri Light"/>
              </a:rPr>
              <a:t> </a:t>
            </a:r>
            <a:r>
              <a:rPr sz="2450" b="0" dirty="0">
                <a:latin typeface="Calibri Light"/>
                <a:cs typeface="Calibri Light"/>
              </a:rPr>
              <a:t>заходу</a:t>
            </a:r>
            <a:r>
              <a:rPr sz="2450" b="0" spc="75" dirty="0">
                <a:latin typeface="Calibri Light"/>
                <a:cs typeface="Calibri Light"/>
              </a:rPr>
              <a:t> </a:t>
            </a:r>
            <a:r>
              <a:rPr sz="2450" b="0" dirty="0">
                <a:latin typeface="Calibri Light"/>
                <a:cs typeface="Calibri Light"/>
              </a:rPr>
              <a:t>Олсок</a:t>
            </a:r>
            <a:r>
              <a:rPr sz="2450" b="0" spc="55" dirty="0">
                <a:latin typeface="Calibri Light"/>
                <a:cs typeface="Calibri Light"/>
              </a:rPr>
              <a:t> </a:t>
            </a:r>
            <a:r>
              <a:rPr sz="2450" b="0" spc="-50" dirty="0">
                <a:latin typeface="Calibri Light"/>
                <a:cs typeface="Calibri Light"/>
              </a:rPr>
              <a:t>у</a:t>
            </a:r>
            <a:endParaRPr sz="2450">
              <a:latin typeface="Calibri Light"/>
              <a:cs typeface="Calibri Light"/>
            </a:endParaRPr>
          </a:p>
          <a:p>
            <a:pPr marL="12700">
              <a:lnSpc>
                <a:spcPts val="2820"/>
              </a:lnSpc>
            </a:pPr>
            <a:r>
              <a:rPr sz="2450" b="0" dirty="0">
                <a:latin typeface="Calibri Light"/>
                <a:cs typeface="Calibri Light"/>
              </a:rPr>
              <a:t>1980</a:t>
            </a:r>
            <a:r>
              <a:rPr sz="2450" b="0" spc="85" dirty="0">
                <a:latin typeface="Calibri Light"/>
                <a:cs typeface="Calibri Light"/>
              </a:rPr>
              <a:t> </a:t>
            </a:r>
            <a:r>
              <a:rPr sz="2450" b="0" spc="-20" dirty="0">
                <a:latin typeface="Calibri Light"/>
                <a:cs typeface="Calibri Light"/>
              </a:rPr>
              <a:t>році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133475"/>
            <a:ext cx="123825" cy="657225"/>
          </a:xfrm>
          <a:custGeom>
            <a:avLst/>
            <a:gdLst/>
            <a:ahLst/>
            <a:cxnLst/>
            <a:rect l="l" t="t" r="r" b="b"/>
            <a:pathLst>
              <a:path w="123825" h="657225">
                <a:moveTo>
                  <a:pt x="123825" y="0"/>
                </a:moveTo>
                <a:lnTo>
                  <a:pt x="0" y="0"/>
                </a:lnTo>
                <a:lnTo>
                  <a:pt x="0" y="657225"/>
                </a:lnTo>
                <a:lnTo>
                  <a:pt x="123825" y="657225"/>
                </a:lnTo>
                <a:lnTo>
                  <a:pt x="123825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71800" y="733425"/>
            <a:ext cx="9525" cy="1457325"/>
          </a:xfrm>
          <a:custGeom>
            <a:avLst/>
            <a:gdLst/>
            <a:ahLst/>
            <a:cxnLst/>
            <a:rect l="l" t="t" r="r" b="b"/>
            <a:pathLst>
              <a:path w="9525" h="1457325">
                <a:moveTo>
                  <a:pt x="9525" y="0"/>
                </a:moveTo>
                <a:lnTo>
                  <a:pt x="0" y="0"/>
                </a:lnTo>
                <a:lnTo>
                  <a:pt x="0" y="1457325"/>
                </a:lnTo>
                <a:lnTo>
                  <a:pt x="9525" y="1457325"/>
                </a:lnTo>
                <a:lnTo>
                  <a:pt x="9525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62273"/>
            <a:ext cx="6400799" cy="38957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1300" y="0"/>
            <a:ext cx="5600573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63080"/>
            <a:chOff x="0" y="0"/>
            <a:chExt cx="12192000" cy="6863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8500" y="0"/>
              <a:ext cx="89535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5673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63" y="4825"/>
              <a:ext cx="4458335" cy="6853555"/>
            </a:xfrm>
            <a:custGeom>
              <a:avLst/>
              <a:gdLst/>
              <a:ahLst/>
              <a:cxnLst/>
              <a:rect l="l" t="t" r="r" b="b"/>
              <a:pathLst>
                <a:path w="4458335" h="6853555">
                  <a:moveTo>
                    <a:pt x="3244150" y="0"/>
                  </a:moveTo>
                  <a:lnTo>
                    <a:pt x="0" y="0"/>
                  </a:lnTo>
                  <a:lnTo>
                    <a:pt x="0" y="6853171"/>
                  </a:lnTo>
                  <a:lnTo>
                    <a:pt x="3248484" y="6853171"/>
                  </a:lnTo>
                  <a:lnTo>
                    <a:pt x="3307142" y="6788666"/>
                  </a:lnTo>
                  <a:lnTo>
                    <a:pt x="3336206" y="6753147"/>
                  </a:lnTo>
                  <a:lnTo>
                    <a:pt x="3364962" y="6717261"/>
                  </a:lnTo>
                  <a:lnTo>
                    <a:pt x="3393407" y="6681012"/>
                  </a:lnTo>
                  <a:lnTo>
                    <a:pt x="3421539" y="6644403"/>
                  </a:lnTo>
                  <a:lnTo>
                    <a:pt x="3449355" y="6607437"/>
                  </a:lnTo>
                  <a:lnTo>
                    <a:pt x="3476853" y="6570118"/>
                  </a:lnTo>
                  <a:lnTo>
                    <a:pt x="3504030" y="6532449"/>
                  </a:lnTo>
                  <a:lnTo>
                    <a:pt x="3530883" y="6494432"/>
                  </a:lnTo>
                  <a:lnTo>
                    <a:pt x="3557410" y="6456071"/>
                  </a:lnTo>
                  <a:lnTo>
                    <a:pt x="3583608" y="6417370"/>
                  </a:lnTo>
                  <a:lnTo>
                    <a:pt x="3609474" y="6378330"/>
                  </a:lnTo>
                  <a:lnTo>
                    <a:pt x="3635007" y="6338955"/>
                  </a:lnTo>
                  <a:lnTo>
                    <a:pt x="3660203" y="6299250"/>
                  </a:lnTo>
                  <a:lnTo>
                    <a:pt x="3685060" y="6259215"/>
                  </a:lnTo>
                  <a:lnTo>
                    <a:pt x="3709575" y="6218855"/>
                  </a:lnTo>
                  <a:lnTo>
                    <a:pt x="3733746" y="6178174"/>
                  </a:lnTo>
                  <a:lnTo>
                    <a:pt x="3757569" y="6137173"/>
                  </a:lnTo>
                  <a:lnTo>
                    <a:pt x="3781044" y="6095856"/>
                  </a:lnTo>
                  <a:lnTo>
                    <a:pt x="3804166" y="6054227"/>
                  </a:lnTo>
                  <a:lnTo>
                    <a:pt x="3826933" y="6012288"/>
                  </a:lnTo>
                  <a:lnTo>
                    <a:pt x="3849342" y="5970042"/>
                  </a:lnTo>
                  <a:lnTo>
                    <a:pt x="3871392" y="5927493"/>
                  </a:lnTo>
                  <a:lnTo>
                    <a:pt x="3893080" y="5884644"/>
                  </a:lnTo>
                  <a:lnTo>
                    <a:pt x="3914402" y="5841498"/>
                  </a:lnTo>
                  <a:lnTo>
                    <a:pt x="3935356" y="5798059"/>
                  </a:lnTo>
                  <a:lnTo>
                    <a:pt x="3955940" y="5754328"/>
                  </a:lnTo>
                  <a:lnTo>
                    <a:pt x="3976151" y="5710310"/>
                  </a:lnTo>
                  <a:lnTo>
                    <a:pt x="3995986" y="5666007"/>
                  </a:lnTo>
                  <a:lnTo>
                    <a:pt x="4015444" y="5621423"/>
                  </a:lnTo>
                  <a:lnTo>
                    <a:pt x="4034520" y="5576561"/>
                  </a:lnTo>
                  <a:lnTo>
                    <a:pt x="4053213" y="5531423"/>
                  </a:lnTo>
                  <a:lnTo>
                    <a:pt x="4071520" y="5486014"/>
                  </a:lnTo>
                  <a:lnTo>
                    <a:pt x="4089439" y="5440336"/>
                  </a:lnTo>
                  <a:lnTo>
                    <a:pt x="4106967" y="5394393"/>
                  </a:lnTo>
                  <a:lnTo>
                    <a:pt x="4124100" y="5348187"/>
                  </a:lnTo>
                  <a:lnTo>
                    <a:pt x="4140838" y="5301721"/>
                  </a:lnTo>
                  <a:lnTo>
                    <a:pt x="4157176" y="5254999"/>
                  </a:lnTo>
                  <a:lnTo>
                    <a:pt x="4173113" y="5208025"/>
                  </a:lnTo>
                  <a:lnTo>
                    <a:pt x="4188646" y="5160800"/>
                  </a:lnTo>
                  <a:lnTo>
                    <a:pt x="4203772" y="5113329"/>
                  </a:lnTo>
                  <a:lnTo>
                    <a:pt x="4218489" y="5065614"/>
                  </a:lnTo>
                  <a:lnTo>
                    <a:pt x="4232794" y="5017658"/>
                  </a:lnTo>
                  <a:lnTo>
                    <a:pt x="4246685" y="4969465"/>
                  </a:lnTo>
                  <a:lnTo>
                    <a:pt x="4260158" y="4921038"/>
                  </a:lnTo>
                  <a:lnTo>
                    <a:pt x="4273211" y="4872379"/>
                  </a:lnTo>
                  <a:lnTo>
                    <a:pt x="4285843" y="4823493"/>
                  </a:lnTo>
                  <a:lnTo>
                    <a:pt x="4298049" y="4774382"/>
                  </a:lnTo>
                  <a:lnTo>
                    <a:pt x="4309828" y="4725049"/>
                  </a:lnTo>
                  <a:lnTo>
                    <a:pt x="4321177" y="4675498"/>
                  </a:lnTo>
                  <a:lnTo>
                    <a:pt x="4332093" y="4625731"/>
                  </a:lnTo>
                  <a:lnTo>
                    <a:pt x="4342573" y="4575753"/>
                  </a:lnTo>
                  <a:lnTo>
                    <a:pt x="4352616" y="4525565"/>
                  </a:lnTo>
                  <a:lnTo>
                    <a:pt x="4362219" y="4475171"/>
                  </a:lnTo>
                  <a:lnTo>
                    <a:pt x="4371378" y="4424574"/>
                  </a:lnTo>
                  <a:lnTo>
                    <a:pt x="4380091" y="4373777"/>
                  </a:lnTo>
                  <a:lnTo>
                    <a:pt x="4388357" y="4322784"/>
                  </a:lnTo>
                  <a:lnTo>
                    <a:pt x="4396171" y="4271598"/>
                  </a:lnTo>
                  <a:lnTo>
                    <a:pt x="4403532" y="4220221"/>
                  </a:lnTo>
                  <a:lnTo>
                    <a:pt x="4410437" y="4168657"/>
                  </a:lnTo>
                  <a:lnTo>
                    <a:pt x="4416883" y="4116909"/>
                  </a:lnTo>
                  <a:lnTo>
                    <a:pt x="4422868" y="4064981"/>
                  </a:lnTo>
                  <a:lnTo>
                    <a:pt x="4428389" y="4012874"/>
                  </a:lnTo>
                  <a:lnTo>
                    <a:pt x="4433444" y="3960593"/>
                  </a:lnTo>
                  <a:lnTo>
                    <a:pt x="4438029" y="3908141"/>
                  </a:lnTo>
                  <a:lnTo>
                    <a:pt x="4442143" y="3855520"/>
                  </a:lnTo>
                  <a:lnTo>
                    <a:pt x="4445783" y="3802734"/>
                  </a:lnTo>
                  <a:lnTo>
                    <a:pt x="4448945" y="3749786"/>
                  </a:lnTo>
                  <a:lnTo>
                    <a:pt x="4451629" y="3696679"/>
                  </a:lnTo>
                  <a:lnTo>
                    <a:pt x="4453830" y="3643417"/>
                  </a:lnTo>
                  <a:lnTo>
                    <a:pt x="4455547" y="3590002"/>
                  </a:lnTo>
                  <a:lnTo>
                    <a:pt x="4456776" y="3536437"/>
                  </a:lnTo>
                  <a:lnTo>
                    <a:pt x="4457515" y="3482727"/>
                  </a:lnTo>
                  <a:lnTo>
                    <a:pt x="4457762" y="3428873"/>
                  </a:lnTo>
                  <a:lnTo>
                    <a:pt x="4457515" y="3375024"/>
                  </a:lnTo>
                  <a:lnTo>
                    <a:pt x="4456776" y="3321318"/>
                  </a:lnTo>
                  <a:lnTo>
                    <a:pt x="4455547" y="3267758"/>
                  </a:lnTo>
                  <a:lnTo>
                    <a:pt x="4453830" y="3214347"/>
                  </a:lnTo>
                  <a:lnTo>
                    <a:pt x="4451629" y="3161089"/>
                  </a:lnTo>
                  <a:lnTo>
                    <a:pt x="4448945" y="3107987"/>
                  </a:lnTo>
                  <a:lnTo>
                    <a:pt x="4445783" y="3055043"/>
                  </a:lnTo>
                  <a:lnTo>
                    <a:pt x="4442143" y="3002261"/>
                  </a:lnTo>
                  <a:lnTo>
                    <a:pt x="4438029" y="2949644"/>
                  </a:lnTo>
                  <a:lnTo>
                    <a:pt x="4433444" y="2897195"/>
                  </a:lnTo>
                  <a:lnTo>
                    <a:pt x="4428389" y="2844918"/>
                  </a:lnTo>
                  <a:lnTo>
                    <a:pt x="4422868" y="2792815"/>
                  </a:lnTo>
                  <a:lnTo>
                    <a:pt x="4416883" y="2740889"/>
                  </a:lnTo>
                  <a:lnTo>
                    <a:pt x="4410437" y="2689145"/>
                  </a:lnTo>
                  <a:lnTo>
                    <a:pt x="4403532" y="2637584"/>
                  </a:lnTo>
                  <a:lnTo>
                    <a:pt x="4396171" y="2586210"/>
                  </a:lnTo>
                  <a:lnTo>
                    <a:pt x="4388357" y="2535026"/>
                  </a:lnTo>
                  <a:lnTo>
                    <a:pt x="4380091" y="2484035"/>
                  </a:lnTo>
                  <a:lnTo>
                    <a:pt x="4371378" y="2433241"/>
                  </a:lnTo>
                  <a:lnTo>
                    <a:pt x="4362219" y="2382647"/>
                  </a:lnTo>
                  <a:lnTo>
                    <a:pt x="4352616" y="2332255"/>
                  </a:lnTo>
                  <a:lnTo>
                    <a:pt x="4342573" y="2282069"/>
                  </a:lnTo>
                  <a:lnTo>
                    <a:pt x="4332093" y="2232092"/>
                  </a:lnTo>
                  <a:lnTo>
                    <a:pt x="4321177" y="2182328"/>
                  </a:lnTo>
                  <a:lnTo>
                    <a:pt x="4309828" y="2132778"/>
                  </a:lnTo>
                  <a:lnTo>
                    <a:pt x="4298049" y="2083447"/>
                  </a:lnTo>
                  <a:lnTo>
                    <a:pt x="4285843" y="2034338"/>
                  </a:lnTo>
                  <a:lnTo>
                    <a:pt x="4273211" y="1985453"/>
                  </a:lnTo>
                  <a:lnTo>
                    <a:pt x="4260158" y="1936796"/>
                  </a:lnTo>
                  <a:lnTo>
                    <a:pt x="4246685" y="1888370"/>
                  </a:lnTo>
                  <a:lnTo>
                    <a:pt x="4232794" y="1840179"/>
                  </a:lnTo>
                  <a:lnTo>
                    <a:pt x="4218489" y="1792224"/>
                  </a:lnTo>
                  <a:lnTo>
                    <a:pt x="4203772" y="1744511"/>
                  </a:lnTo>
                  <a:lnTo>
                    <a:pt x="4188646" y="1697040"/>
                  </a:lnTo>
                  <a:lnTo>
                    <a:pt x="4173113" y="1649817"/>
                  </a:lnTo>
                  <a:lnTo>
                    <a:pt x="4157176" y="1602843"/>
                  </a:lnTo>
                  <a:lnTo>
                    <a:pt x="4140838" y="1556122"/>
                  </a:lnTo>
                  <a:lnTo>
                    <a:pt x="4124100" y="1509658"/>
                  </a:lnTo>
                  <a:lnTo>
                    <a:pt x="4106967" y="1463453"/>
                  </a:lnTo>
                  <a:lnTo>
                    <a:pt x="4089439" y="1417510"/>
                  </a:lnTo>
                  <a:lnTo>
                    <a:pt x="4071520" y="1371833"/>
                  </a:lnTo>
                  <a:lnTo>
                    <a:pt x="4053213" y="1326425"/>
                  </a:lnTo>
                  <a:lnTo>
                    <a:pt x="4034520" y="1281288"/>
                  </a:lnTo>
                  <a:lnTo>
                    <a:pt x="4015444" y="1236427"/>
                  </a:lnTo>
                  <a:lnTo>
                    <a:pt x="3995986" y="1191843"/>
                  </a:lnTo>
                  <a:lnTo>
                    <a:pt x="3976151" y="1147541"/>
                  </a:lnTo>
                  <a:lnTo>
                    <a:pt x="3955940" y="1103524"/>
                  </a:lnTo>
                  <a:lnTo>
                    <a:pt x="3935356" y="1059794"/>
                  </a:lnTo>
                  <a:lnTo>
                    <a:pt x="3914402" y="1016355"/>
                  </a:lnTo>
                  <a:lnTo>
                    <a:pt x="3893080" y="973210"/>
                  </a:lnTo>
                  <a:lnTo>
                    <a:pt x="3871392" y="930361"/>
                  </a:lnTo>
                  <a:lnTo>
                    <a:pt x="3849342" y="887813"/>
                  </a:lnTo>
                  <a:lnTo>
                    <a:pt x="3826933" y="845569"/>
                  </a:lnTo>
                  <a:lnTo>
                    <a:pt x="3804166" y="803630"/>
                  </a:lnTo>
                  <a:lnTo>
                    <a:pt x="3781044" y="762002"/>
                  </a:lnTo>
                  <a:lnTo>
                    <a:pt x="3757569" y="720686"/>
                  </a:lnTo>
                  <a:lnTo>
                    <a:pt x="3733746" y="679686"/>
                  </a:lnTo>
                  <a:lnTo>
                    <a:pt x="3709575" y="639005"/>
                  </a:lnTo>
                  <a:lnTo>
                    <a:pt x="3685060" y="598646"/>
                  </a:lnTo>
                  <a:lnTo>
                    <a:pt x="3660203" y="558613"/>
                  </a:lnTo>
                  <a:lnTo>
                    <a:pt x="3635007" y="518908"/>
                  </a:lnTo>
                  <a:lnTo>
                    <a:pt x="3609474" y="479535"/>
                  </a:lnTo>
                  <a:lnTo>
                    <a:pt x="3583608" y="440496"/>
                  </a:lnTo>
                  <a:lnTo>
                    <a:pt x="3557410" y="401796"/>
                  </a:lnTo>
                  <a:lnTo>
                    <a:pt x="3530883" y="363436"/>
                  </a:lnTo>
                  <a:lnTo>
                    <a:pt x="3504030" y="325421"/>
                  </a:lnTo>
                  <a:lnTo>
                    <a:pt x="3476853" y="287753"/>
                  </a:lnTo>
                  <a:lnTo>
                    <a:pt x="3449355" y="250435"/>
                  </a:lnTo>
                  <a:lnTo>
                    <a:pt x="3421539" y="213471"/>
                  </a:lnTo>
                  <a:lnTo>
                    <a:pt x="3393407" y="176864"/>
                  </a:lnTo>
                  <a:lnTo>
                    <a:pt x="3364962" y="140617"/>
                  </a:lnTo>
                  <a:lnTo>
                    <a:pt x="3336206" y="104732"/>
                  </a:lnTo>
                  <a:lnTo>
                    <a:pt x="3307142" y="69215"/>
                  </a:lnTo>
                  <a:lnTo>
                    <a:pt x="3244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63" y="4825"/>
              <a:ext cx="4458335" cy="6853555"/>
            </a:xfrm>
            <a:custGeom>
              <a:avLst/>
              <a:gdLst/>
              <a:ahLst/>
              <a:cxnLst/>
              <a:rect l="l" t="t" r="r" b="b"/>
              <a:pathLst>
                <a:path w="4458335" h="6853555">
                  <a:moveTo>
                    <a:pt x="0" y="0"/>
                  </a:moveTo>
                  <a:lnTo>
                    <a:pt x="3244150" y="0"/>
                  </a:lnTo>
                  <a:lnTo>
                    <a:pt x="3307142" y="69215"/>
                  </a:lnTo>
                  <a:lnTo>
                    <a:pt x="3336206" y="104732"/>
                  </a:lnTo>
                  <a:lnTo>
                    <a:pt x="3364962" y="140617"/>
                  </a:lnTo>
                  <a:lnTo>
                    <a:pt x="3393407" y="176864"/>
                  </a:lnTo>
                  <a:lnTo>
                    <a:pt x="3421539" y="213471"/>
                  </a:lnTo>
                  <a:lnTo>
                    <a:pt x="3449355" y="250435"/>
                  </a:lnTo>
                  <a:lnTo>
                    <a:pt x="3476853" y="287753"/>
                  </a:lnTo>
                  <a:lnTo>
                    <a:pt x="3504030" y="325421"/>
                  </a:lnTo>
                  <a:lnTo>
                    <a:pt x="3530883" y="363436"/>
                  </a:lnTo>
                  <a:lnTo>
                    <a:pt x="3557410" y="401796"/>
                  </a:lnTo>
                  <a:lnTo>
                    <a:pt x="3583608" y="440496"/>
                  </a:lnTo>
                  <a:lnTo>
                    <a:pt x="3609474" y="479535"/>
                  </a:lnTo>
                  <a:lnTo>
                    <a:pt x="3635007" y="518908"/>
                  </a:lnTo>
                  <a:lnTo>
                    <a:pt x="3660203" y="558613"/>
                  </a:lnTo>
                  <a:lnTo>
                    <a:pt x="3685060" y="598646"/>
                  </a:lnTo>
                  <a:lnTo>
                    <a:pt x="3709575" y="639005"/>
                  </a:lnTo>
                  <a:lnTo>
                    <a:pt x="3733746" y="679686"/>
                  </a:lnTo>
                  <a:lnTo>
                    <a:pt x="3757569" y="720686"/>
                  </a:lnTo>
                  <a:lnTo>
                    <a:pt x="3781044" y="762002"/>
                  </a:lnTo>
                  <a:lnTo>
                    <a:pt x="3804166" y="803630"/>
                  </a:lnTo>
                  <a:lnTo>
                    <a:pt x="3826933" y="845569"/>
                  </a:lnTo>
                  <a:lnTo>
                    <a:pt x="3849342" y="887813"/>
                  </a:lnTo>
                  <a:lnTo>
                    <a:pt x="3871392" y="930361"/>
                  </a:lnTo>
                  <a:lnTo>
                    <a:pt x="3893080" y="973210"/>
                  </a:lnTo>
                  <a:lnTo>
                    <a:pt x="3914402" y="1016355"/>
                  </a:lnTo>
                  <a:lnTo>
                    <a:pt x="3935356" y="1059794"/>
                  </a:lnTo>
                  <a:lnTo>
                    <a:pt x="3955940" y="1103524"/>
                  </a:lnTo>
                  <a:lnTo>
                    <a:pt x="3976151" y="1147541"/>
                  </a:lnTo>
                  <a:lnTo>
                    <a:pt x="3995986" y="1191843"/>
                  </a:lnTo>
                  <a:lnTo>
                    <a:pt x="4015444" y="1236427"/>
                  </a:lnTo>
                  <a:lnTo>
                    <a:pt x="4034520" y="1281288"/>
                  </a:lnTo>
                  <a:lnTo>
                    <a:pt x="4053213" y="1326425"/>
                  </a:lnTo>
                  <a:lnTo>
                    <a:pt x="4071520" y="1371833"/>
                  </a:lnTo>
                  <a:lnTo>
                    <a:pt x="4089439" y="1417510"/>
                  </a:lnTo>
                  <a:lnTo>
                    <a:pt x="4106967" y="1463453"/>
                  </a:lnTo>
                  <a:lnTo>
                    <a:pt x="4124100" y="1509658"/>
                  </a:lnTo>
                  <a:lnTo>
                    <a:pt x="4140838" y="1556122"/>
                  </a:lnTo>
                  <a:lnTo>
                    <a:pt x="4157176" y="1602843"/>
                  </a:lnTo>
                  <a:lnTo>
                    <a:pt x="4173113" y="1649817"/>
                  </a:lnTo>
                  <a:lnTo>
                    <a:pt x="4188646" y="1697040"/>
                  </a:lnTo>
                  <a:lnTo>
                    <a:pt x="4203772" y="1744511"/>
                  </a:lnTo>
                  <a:lnTo>
                    <a:pt x="4218489" y="1792224"/>
                  </a:lnTo>
                  <a:lnTo>
                    <a:pt x="4232794" y="1840179"/>
                  </a:lnTo>
                  <a:lnTo>
                    <a:pt x="4246685" y="1888370"/>
                  </a:lnTo>
                  <a:lnTo>
                    <a:pt x="4260158" y="1936796"/>
                  </a:lnTo>
                  <a:lnTo>
                    <a:pt x="4273211" y="1985453"/>
                  </a:lnTo>
                  <a:lnTo>
                    <a:pt x="4285843" y="2034338"/>
                  </a:lnTo>
                  <a:lnTo>
                    <a:pt x="4298049" y="2083447"/>
                  </a:lnTo>
                  <a:lnTo>
                    <a:pt x="4309828" y="2132778"/>
                  </a:lnTo>
                  <a:lnTo>
                    <a:pt x="4321177" y="2182328"/>
                  </a:lnTo>
                  <a:lnTo>
                    <a:pt x="4332093" y="2232092"/>
                  </a:lnTo>
                  <a:lnTo>
                    <a:pt x="4342573" y="2282069"/>
                  </a:lnTo>
                  <a:lnTo>
                    <a:pt x="4352616" y="2332255"/>
                  </a:lnTo>
                  <a:lnTo>
                    <a:pt x="4362219" y="2382647"/>
                  </a:lnTo>
                  <a:lnTo>
                    <a:pt x="4371378" y="2433241"/>
                  </a:lnTo>
                  <a:lnTo>
                    <a:pt x="4380091" y="2484035"/>
                  </a:lnTo>
                  <a:lnTo>
                    <a:pt x="4388357" y="2535026"/>
                  </a:lnTo>
                  <a:lnTo>
                    <a:pt x="4396171" y="2586210"/>
                  </a:lnTo>
                  <a:lnTo>
                    <a:pt x="4403532" y="2637584"/>
                  </a:lnTo>
                  <a:lnTo>
                    <a:pt x="4410437" y="2689145"/>
                  </a:lnTo>
                  <a:lnTo>
                    <a:pt x="4416883" y="2740889"/>
                  </a:lnTo>
                  <a:lnTo>
                    <a:pt x="4422868" y="2792815"/>
                  </a:lnTo>
                  <a:lnTo>
                    <a:pt x="4428389" y="2844918"/>
                  </a:lnTo>
                  <a:lnTo>
                    <a:pt x="4433444" y="2897195"/>
                  </a:lnTo>
                  <a:lnTo>
                    <a:pt x="4438029" y="2949644"/>
                  </a:lnTo>
                  <a:lnTo>
                    <a:pt x="4442143" y="3002261"/>
                  </a:lnTo>
                  <a:lnTo>
                    <a:pt x="4445783" y="3055043"/>
                  </a:lnTo>
                  <a:lnTo>
                    <a:pt x="4448945" y="3107987"/>
                  </a:lnTo>
                  <a:lnTo>
                    <a:pt x="4451629" y="3161089"/>
                  </a:lnTo>
                  <a:lnTo>
                    <a:pt x="4453830" y="3214347"/>
                  </a:lnTo>
                  <a:lnTo>
                    <a:pt x="4455547" y="3267758"/>
                  </a:lnTo>
                  <a:lnTo>
                    <a:pt x="4456776" y="3321318"/>
                  </a:lnTo>
                  <a:lnTo>
                    <a:pt x="4457515" y="3375024"/>
                  </a:lnTo>
                  <a:lnTo>
                    <a:pt x="4457762" y="3428873"/>
                  </a:lnTo>
                  <a:lnTo>
                    <a:pt x="4457515" y="3482727"/>
                  </a:lnTo>
                  <a:lnTo>
                    <a:pt x="4456776" y="3536437"/>
                  </a:lnTo>
                  <a:lnTo>
                    <a:pt x="4455547" y="3590002"/>
                  </a:lnTo>
                  <a:lnTo>
                    <a:pt x="4453830" y="3643417"/>
                  </a:lnTo>
                  <a:lnTo>
                    <a:pt x="4451629" y="3696679"/>
                  </a:lnTo>
                  <a:lnTo>
                    <a:pt x="4448945" y="3749786"/>
                  </a:lnTo>
                  <a:lnTo>
                    <a:pt x="4445783" y="3802734"/>
                  </a:lnTo>
                  <a:lnTo>
                    <a:pt x="4442143" y="3855520"/>
                  </a:lnTo>
                  <a:lnTo>
                    <a:pt x="4438029" y="3908141"/>
                  </a:lnTo>
                  <a:lnTo>
                    <a:pt x="4433444" y="3960593"/>
                  </a:lnTo>
                  <a:lnTo>
                    <a:pt x="4428389" y="4012874"/>
                  </a:lnTo>
                  <a:lnTo>
                    <a:pt x="4422868" y="4064981"/>
                  </a:lnTo>
                  <a:lnTo>
                    <a:pt x="4416883" y="4116909"/>
                  </a:lnTo>
                  <a:lnTo>
                    <a:pt x="4410437" y="4168657"/>
                  </a:lnTo>
                  <a:lnTo>
                    <a:pt x="4403532" y="4220221"/>
                  </a:lnTo>
                  <a:lnTo>
                    <a:pt x="4396171" y="4271598"/>
                  </a:lnTo>
                  <a:lnTo>
                    <a:pt x="4388357" y="4322784"/>
                  </a:lnTo>
                  <a:lnTo>
                    <a:pt x="4380091" y="4373777"/>
                  </a:lnTo>
                  <a:lnTo>
                    <a:pt x="4371378" y="4424574"/>
                  </a:lnTo>
                  <a:lnTo>
                    <a:pt x="4362219" y="4475171"/>
                  </a:lnTo>
                  <a:lnTo>
                    <a:pt x="4352616" y="4525565"/>
                  </a:lnTo>
                  <a:lnTo>
                    <a:pt x="4342573" y="4575753"/>
                  </a:lnTo>
                  <a:lnTo>
                    <a:pt x="4332093" y="4625731"/>
                  </a:lnTo>
                  <a:lnTo>
                    <a:pt x="4321177" y="4675498"/>
                  </a:lnTo>
                  <a:lnTo>
                    <a:pt x="4309828" y="4725049"/>
                  </a:lnTo>
                  <a:lnTo>
                    <a:pt x="4298049" y="4774382"/>
                  </a:lnTo>
                  <a:lnTo>
                    <a:pt x="4285843" y="4823493"/>
                  </a:lnTo>
                  <a:lnTo>
                    <a:pt x="4273211" y="4872379"/>
                  </a:lnTo>
                  <a:lnTo>
                    <a:pt x="4260158" y="4921038"/>
                  </a:lnTo>
                  <a:lnTo>
                    <a:pt x="4246685" y="4969465"/>
                  </a:lnTo>
                  <a:lnTo>
                    <a:pt x="4232794" y="5017658"/>
                  </a:lnTo>
                  <a:lnTo>
                    <a:pt x="4218489" y="5065614"/>
                  </a:lnTo>
                  <a:lnTo>
                    <a:pt x="4203772" y="5113329"/>
                  </a:lnTo>
                  <a:lnTo>
                    <a:pt x="4188646" y="5160800"/>
                  </a:lnTo>
                  <a:lnTo>
                    <a:pt x="4173113" y="5208025"/>
                  </a:lnTo>
                  <a:lnTo>
                    <a:pt x="4157176" y="5254999"/>
                  </a:lnTo>
                  <a:lnTo>
                    <a:pt x="4140838" y="5301721"/>
                  </a:lnTo>
                  <a:lnTo>
                    <a:pt x="4124100" y="5348187"/>
                  </a:lnTo>
                  <a:lnTo>
                    <a:pt x="4106967" y="5394393"/>
                  </a:lnTo>
                  <a:lnTo>
                    <a:pt x="4089439" y="5440336"/>
                  </a:lnTo>
                  <a:lnTo>
                    <a:pt x="4071520" y="5486014"/>
                  </a:lnTo>
                  <a:lnTo>
                    <a:pt x="4053213" y="5531423"/>
                  </a:lnTo>
                  <a:lnTo>
                    <a:pt x="4034520" y="5576561"/>
                  </a:lnTo>
                  <a:lnTo>
                    <a:pt x="4015444" y="5621423"/>
                  </a:lnTo>
                  <a:lnTo>
                    <a:pt x="3995986" y="5666007"/>
                  </a:lnTo>
                  <a:lnTo>
                    <a:pt x="3976151" y="5710310"/>
                  </a:lnTo>
                  <a:lnTo>
                    <a:pt x="3955940" y="5754328"/>
                  </a:lnTo>
                  <a:lnTo>
                    <a:pt x="3935356" y="5798059"/>
                  </a:lnTo>
                  <a:lnTo>
                    <a:pt x="3914402" y="5841498"/>
                  </a:lnTo>
                  <a:lnTo>
                    <a:pt x="3893080" y="5884644"/>
                  </a:lnTo>
                  <a:lnTo>
                    <a:pt x="3871392" y="5927493"/>
                  </a:lnTo>
                  <a:lnTo>
                    <a:pt x="3849342" y="5970042"/>
                  </a:lnTo>
                  <a:lnTo>
                    <a:pt x="3826933" y="6012288"/>
                  </a:lnTo>
                  <a:lnTo>
                    <a:pt x="3804166" y="6054227"/>
                  </a:lnTo>
                  <a:lnTo>
                    <a:pt x="3781044" y="6095856"/>
                  </a:lnTo>
                  <a:lnTo>
                    <a:pt x="3757569" y="6137173"/>
                  </a:lnTo>
                  <a:lnTo>
                    <a:pt x="3733746" y="6178174"/>
                  </a:lnTo>
                  <a:lnTo>
                    <a:pt x="3709575" y="6218855"/>
                  </a:lnTo>
                  <a:lnTo>
                    <a:pt x="3685060" y="6259215"/>
                  </a:lnTo>
                  <a:lnTo>
                    <a:pt x="3660203" y="6299250"/>
                  </a:lnTo>
                  <a:lnTo>
                    <a:pt x="3635007" y="6338955"/>
                  </a:lnTo>
                  <a:lnTo>
                    <a:pt x="3609474" y="6378330"/>
                  </a:lnTo>
                  <a:lnTo>
                    <a:pt x="3583608" y="6417370"/>
                  </a:lnTo>
                  <a:lnTo>
                    <a:pt x="3557410" y="6456071"/>
                  </a:lnTo>
                  <a:lnTo>
                    <a:pt x="3530883" y="6494432"/>
                  </a:lnTo>
                  <a:lnTo>
                    <a:pt x="3504030" y="6532449"/>
                  </a:lnTo>
                  <a:lnTo>
                    <a:pt x="3476853" y="6570118"/>
                  </a:lnTo>
                  <a:lnTo>
                    <a:pt x="3449355" y="6607437"/>
                  </a:lnTo>
                  <a:lnTo>
                    <a:pt x="3421539" y="6644403"/>
                  </a:lnTo>
                  <a:lnTo>
                    <a:pt x="3393407" y="6681012"/>
                  </a:lnTo>
                  <a:lnTo>
                    <a:pt x="3364962" y="6717261"/>
                  </a:lnTo>
                  <a:lnTo>
                    <a:pt x="3336206" y="6753147"/>
                  </a:lnTo>
                  <a:lnTo>
                    <a:pt x="3307142" y="6788666"/>
                  </a:lnTo>
                  <a:lnTo>
                    <a:pt x="3248484" y="6853171"/>
                  </a:lnTo>
                </a:path>
                <a:path w="4458335" h="6853555">
                  <a:moveTo>
                    <a:pt x="0" y="685317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4448175" cy="6858000"/>
            </a:xfrm>
            <a:custGeom>
              <a:avLst/>
              <a:gdLst/>
              <a:ahLst/>
              <a:cxnLst/>
              <a:rect l="l" t="t" r="r" b="b"/>
              <a:pathLst>
                <a:path w="4448175" h="6858000">
                  <a:moveTo>
                    <a:pt x="323469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234690" y="6857999"/>
                  </a:lnTo>
                  <a:lnTo>
                    <a:pt x="3297809" y="6788730"/>
                  </a:lnTo>
                  <a:lnTo>
                    <a:pt x="3326862" y="6753210"/>
                  </a:lnTo>
                  <a:lnTo>
                    <a:pt x="3355608" y="6717324"/>
                  </a:lnTo>
                  <a:lnTo>
                    <a:pt x="3384043" y="6681075"/>
                  </a:lnTo>
                  <a:lnTo>
                    <a:pt x="3412166" y="6644466"/>
                  </a:lnTo>
                  <a:lnTo>
                    <a:pt x="3439973" y="6607500"/>
                  </a:lnTo>
                  <a:lnTo>
                    <a:pt x="3467461" y="6570181"/>
                  </a:lnTo>
                  <a:lnTo>
                    <a:pt x="3494629" y="6532511"/>
                  </a:lnTo>
                  <a:lnTo>
                    <a:pt x="3521474" y="6494494"/>
                  </a:lnTo>
                  <a:lnTo>
                    <a:pt x="3547993" y="6456132"/>
                  </a:lnTo>
                  <a:lnTo>
                    <a:pt x="3574183" y="6417430"/>
                  </a:lnTo>
                  <a:lnTo>
                    <a:pt x="3600042" y="6378390"/>
                  </a:lnTo>
                  <a:lnTo>
                    <a:pt x="3625567" y="6339015"/>
                  </a:lnTo>
                  <a:lnTo>
                    <a:pt x="3650756" y="6299308"/>
                  </a:lnTo>
                  <a:lnTo>
                    <a:pt x="3675606" y="6259273"/>
                  </a:lnTo>
                  <a:lnTo>
                    <a:pt x="3700114" y="6218913"/>
                  </a:lnTo>
                  <a:lnTo>
                    <a:pt x="3724279" y="6178231"/>
                  </a:lnTo>
                  <a:lnTo>
                    <a:pt x="3748096" y="6137229"/>
                  </a:lnTo>
                  <a:lnTo>
                    <a:pt x="3771564" y="6095912"/>
                  </a:lnTo>
                  <a:lnTo>
                    <a:pt x="3794680" y="6054282"/>
                  </a:lnTo>
                  <a:lnTo>
                    <a:pt x="3817442" y="6012342"/>
                  </a:lnTo>
                  <a:lnTo>
                    <a:pt x="3839846" y="5970096"/>
                  </a:lnTo>
                  <a:lnTo>
                    <a:pt x="3861891" y="5927547"/>
                  </a:lnTo>
                  <a:lnTo>
                    <a:pt x="3883573" y="5884697"/>
                  </a:lnTo>
                  <a:lnTo>
                    <a:pt x="3904890" y="5841550"/>
                  </a:lnTo>
                  <a:lnTo>
                    <a:pt x="3925840" y="5798110"/>
                  </a:lnTo>
                  <a:lnTo>
                    <a:pt x="3946420" y="5754379"/>
                  </a:lnTo>
                  <a:lnTo>
                    <a:pt x="3966626" y="5710360"/>
                  </a:lnTo>
                  <a:lnTo>
                    <a:pt x="3986458" y="5666057"/>
                  </a:lnTo>
                  <a:lnTo>
                    <a:pt x="4005911" y="5621472"/>
                  </a:lnTo>
                  <a:lnTo>
                    <a:pt x="4024984" y="5576610"/>
                  </a:lnTo>
                  <a:lnTo>
                    <a:pt x="4043674" y="5531472"/>
                  </a:lnTo>
                  <a:lnTo>
                    <a:pt x="4061977" y="5486062"/>
                  </a:lnTo>
                  <a:lnTo>
                    <a:pt x="4079893" y="5440384"/>
                  </a:lnTo>
                  <a:lnTo>
                    <a:pt x="4097417" y="5394440"/>
                  </a:lnTo>
                  <a:lnTo>
                    <a:pt x="4114548" y="5348234"/>
                  </a:lnTo>
                  <a:lnTo>
                    <a:pt x="4131283" y="5301769"/>
                  </a:lnTo>
                  <a:lnTo>
                    <a:pt x="4147619" y="5255047"/>
                  </a:lnTo>
                  <a:lnTo>
                    <a:pt x="4163553" y="5208072"/>
                  </a:lnTo>
                  <a:lnTo>
                    <a:pt x="4179084" y="5160848"/>
                  </a:lnTo>
                  <a:lnTo>
                    <a:pt x="4194208" y="5113377"/>
                  </a:lnTo>
                  <a:lnTo>
                    <a:pt x="4208923" y="5065662"/>
                  </a:lnTo>
                  <a:lnTo>
                    <a:pt x="4223226" y="5017707"/>
                  </a:lnTo>
                  <a:lnTo>
                    <a:pt x="4237114" y="4969514"/>
                  </a:lnTo>
                  <a:lnTo>
                    <a:pt x="4250586" y="4921088"/>
                  </a:lnTo>
                  <a:lnTo>
                    <a:pt x="4263638" y="4872430"/>
                  </a:lnTo>
                  <a:lnTo>
                    <a:pt x="4276268" y="4823545"/>
                  </a:lnTo>
                  <a:lnTo>
                    <a:pt x="4288472" y="4774434"/>
                  </a:lnTo>
                  <a:lnTo>
                    <a:pt x="4300250" y="4725103"/>
                  </a:lnTo>
                  <a:lnTo>
                    <a:pt x="4311598" y="4675553"/>
                  </a:lnTo>
                  <a:lnTo>
                    <a:pt x="4322513" y="4625787"/>
                  </a:lnTo>
                  <a:lnTo>
                    <a:pt x="4332992" y="4575810"/>
                  </a:lnTo>
                  <a:lnTo>
                    <a:pt x="4343034" y="4525623"/>
                  </a:lnTo>
                  <a:lnTo>
                    <a:pt x="4352636" y="4475231"/>
                  </a:lnTo>
                  <a:lnTo>
                    <a:pt x="4361794" y="4424636"/>
                  </a:lnTo>
                  <a:lnTo>
                    <a:pt x="4370507" y="4373841"/>
                  </a:lnTo>
                  <a:lnTo>
                    <a:pt x="4378772" y="4322850"/>
                  </a:lnTo>
                  <a:lnTo>
                    <a:pt x="4386586" y="4271666"/>
                  </a:lnTo>
                  <a:lnTo>
                    <a:pt x="4393946" y="4220292"/>
                  </a:lnTo>
                  <a:lnTo>
                    <a:pt x="4400851" y="4168730"/>
                  </a:lnTo>
                  <a:lnTo>
                    <a:pt x="4407296" y="4116985"/>
                  </a:lnTo>
                  <a:lnTo>
                    <a:pt x="4413281" y="4065059"/>
                  </a:lnTo>
                  <a:lnTo>
                    <a:pt x="4418802" y="4012956"/>
                  </a:lnTo>
                  <a:lnTo>
                    <a:pt x="4423856" y="3960678"/>
                  </a:lnTo>
                  <a:lnTo>
                    <a:pt x="4428442" y="3908229"/>
                  </a:lnTo>
                  <a:lnTo>
                    <a:pt x="4432555" y="3855612"/>
                  </a:lnTo>
                  <a:lnTo>
                    <a:pt x="4436195" y="3802830"/>
                  </a:lnTo>
                  <a:lnTo>
                    <a:pt x="4439358" y="3749886"/>
                  </a:lnTo>
                  <a:lnTo>
                    <a:pt x="4442041" y="3696783"/>
                  </a:lnTo>
                  <a:lnTo>
                    <a:pt x="4444242" y="3643525"/>
                  </a:lnTo>
                  <a:lnTo>
                    <a:pt x="4445959" y="3590114"/>
                  </a:lnTo>
                  <a:lnTo>
                    <a:pt x="4447188" y="3536554"/>
                  </a:lnTo>
                  <a:lnTo>
                    <a:pt x="4447927" y="3482848"/>
                  </a:lnTo>
                  <a:lnTo>
                    <a:pt x="4448175" y="3429000"/>
                  </a:lnTo>
                  <a:lnTo>
                    <a:pt x="4447927" y="3375151"/>
                  </a:lnTo>
                  <a:lnTo>
                    <a:pt x="4447188" y="3321445"/>
                  </a:lnTo>
                  <a:lnTo>
                    <a:pt x="4445959" y="3267885"/>
                  </a:lnTo>
                  <a:lnTo>
                    <a:pt x="4444242" y="3214474"/>
                  </a:lnTo>
                  <a:lnTo>
                    <a:pt x="4442041" y="3161216"/>
                  </a:lnTo>
                  <a:lnTo>
                    <a:pt x="4439358" y="3108114"/>
                  </a:lnTo>
                  <a:lnTo>
                    <a:pt x="4436195" y="3055170"/>
                  </a:lnTo>
                  <a:lnTo>
                    <a:pt x="4432555" y="3002388"/>
                  </a:lnTo>
                  <a:lnTo>
                    <a:pt x="4428442" y="2949771"/>
                  </a:lnTo>
                  <a:lnTo>
                    <a:pt x="4423856" y="2897322"/>
                  </a:lnTo>
                  <a:lnTo>
                    <a:pt x="4418802" y="2845045"/>
                  </a:lnTo>
                  <a:lnTo>
                    <a:pt x="4413281" y="2792941"/>
                  </a:lnTo>
                  <a:lnTo>
                    <a:pt x="4407296" y="2741016"/>
                  </a:lnTo>
                  <a:lnTo>
                    <a:pt x="4400851" y="2689271"/>
                  </a:lnTo>
                  <a:lnTo>
                    <a:pt x="4393946" y="2637709"/>
                  </a:lnTo>
                  <a:lnTo>
                    <a:pt x="4386586" y="2586335"/>
                  </a:lnTo>
                  <a:lnTo>
                    <a:pt x="4378772" y="2535151"/>
                  </a:lnTo>
                  <a:lnTo>
                    <a:pt x="4370507" y="2484160"/>
                  </a:lnTo>
                  <a:lnTo>
                    <a:pt x="4361794" y="2433366"/>
                  </a:lnTo>
                  <a:lnTo>
                    <a:pt x="4352636" y="2382771"/>
                  </a:lnTo>
                  <a:lnTo>
                    <a:pt x="4343034" y="2332379"/>
                  </a:lnTo>
                  <a:lnTo>
                    <a:pt x="4332992" y="2282193"/>
                  </a:lnTo>
                  <a:lnTo>
                    <a:pt x="4322513" y="2232215"/>
                  </a:lnTo>
                  <a:lnTo>
                    <a:pt x="4311598" y="2182450"/>
                  </a:lnTo>
                  <a:lnTo>
                    <a:pt x="4300250" y="2132900"/>
                  </a:lnTo>
                  <a:lnTo>
                    <a:pt x="4288472" y="2083568"/>
                  </a:lnTo>
                  <a:lnTo>
                    <a:pt x="4276268" y="2034458"/>
                  </a:lnTo>
                  <a:lnTo>
                    <a:pt x="4263638" y="1985573"/>
                  </a:lnTo>
                  <a:lnTo>
                    <a:pt x="4250586" y="1936915"/>
                  </a:lnTo>
                  <a:lnTo>
                    <a:pt x="4237114" y="1888489"/>
                  </a:lnTo>
                  <a:lnTo>
                    <a:pt x="4223226" y="1840296"/>
                  </a:lnTo>
                  <a:lnTo>
                    <a:pt x="4208923" y="1792341"/>
                  </a:lnTo>
                  <a:lnTo>
                    <a:pt x="4194208" y="1744626"/>
                  </a:lnTo>
                  <a:lnTo>
                    <a:pt x="4179084" y="1697154"/>
                  </a:lnTo>
                  <a:lnTo>
                    <a:pt x="4163553" y="1649930"/>
                  </a:lnTo>
                  <a:lnTo>
                    <a:pt x="4147619" y="1602955"/>
                  </a:lnTo>
                  <a:lnTo>
                    <a:pt x="4131283" y="1556233"/>
                  </a:lnTo>
                  <a:lnTo>
                    <a:pt x="4114548" y="1509767"/>
                  </a:lnTo>
                  <a:lnTo>
                    <a:pt x="4097417" y="1463560"/>
                  </a:lnTo>
                  <a:lnTo>
                    <a:pt x="4079893" y="1417616"/>
                  </a:lnTo>
                  <a:lnTo>
                    <a:pt x="4061977" y="1371937"/>
                  </a:lnTo>
                  <a:lnTo>
                    <a:pt x="4043674" y="1326527"/>
                  </a:lnTo>
                  <a:lnTo>
                    <a:pt x="4024984" y="1281389"/>
                  </a:lnTo>
                  <a:lnTo>
                    <a:pt x="4005911" y="1236526"/>
                  </a:lnTo>
                  <a:lnTo>
                    <a:pt x="3986458" y="1191941"/>
                  </a:lnTo>
                  <a:lnTo>
                    <a:pt x="3966626" y="1147637"/>
                  </a:lnTo>
                  <a:lnTo>
                    <a:pt x="3946420" y="1103617"/>
                  </a:lnTo>
                  <a:lnTo>
                    <a:pt x="3925840" y="1059885"/>
                  </a:lnTo>
                  <a:lnTo>
                    <a:pt x="3904890" y="1016443"/>
                  </a:lnTo>
                  <a:lnTo>
                    <a:pt x="3883573" y="973296"/>
                  </a:lnTo>
                  <a:lnTo>
                    <a:pt x="3861891" y="930445"/>
                  </a:lnTo>
                  <a:lnTo>
                    <a:pt x="3839846" y="887894"/>
                  </a:lnTo>
                  <a:lnTo>
                    <a:pt x="3817442" y="845647"/>
                  </a:lnTo>
                  <a:lnTo>
                    <a:pt x="3794680" y="803706"/>
                  </a:lnTo>
                  <a:lnTo>
                    <a:pt x="3771564" y="762074"/>
                  </a:lnTo>
                  <a:lnTo>
                    <a:pt x="3748096" y="720756"/>
                  </a:lnTo>
                  <a:lnTo>
                    <a:pt x="3724279" y="679753"/>
                  </a:lnTo>
                  <a:lnTo>
                    <a:pt x="3700114" y="639068"/>
                  </a:lnTo>
                  <a:lnTo>
                    <a:pt x="3675606" y="598706"/>
                  </a:lnTo>
                  <a:lnTo>
                    <a:pt x="3650756" y="558669"/>
                  </a:lnTo>
                  <a:lnTo>
                    <a:pt x="3625567" y="518961"/>
                  </a:lnTo>
                  <a:lnTo>
                    <a:pt x="3600042" y="479584"/>
                  </a:lnTo>
                  <a:lnTo>
                    <a:pt x="3574183" y="440542"/>
                  </a:lnTo>
                  <a:lnTo>
                    <a:pt x="3547993" y="401837"/>
                  </a:lnTo>
                  <a:lnTo>
                    <a:pt x="3521474" y="363473"/>
                  </a:lnTo>
                  <a:lnTo>
                    <a:pt x="3494629" y="325454"/>
                  </a:lnTo>
                  <a:lnTo>
                    <a:pt x="3467461" y="287781"/>
                  </a:lnTo>
                  <a:lnTo>
                    <a:pt x="3439973" y="250459"/>
                  </a:lnTo>
                  <a:lnTo>
                    <a:pt x="3412166" y="213491"/>
                  </a:lnTo>
                  <a:lnTo>
                    <a:pt x="3384043" y="176879"/>
                  </a:lnTo>
                  <a:lnTo>
                    <a:pt x="3355608" y="140627"/>
                  </a:lnTo>
                  <a:lnTo>
                    <a:pt x="3326862" y="104738"/>
                  </a:lnTo>
                  <a:lnTo>
                    <a:pt x="3297809" y="69215"/>
                  </a:lnTo>
                  <a:lnTo>
                    <a:pt x="3234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0215" y="1487741"/>
            <a:ext cx="2942590" cy="74676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15"/>
              </a:spcBef>
            </a:pPr>
            <a:r>
              <a:rPr sz="2450" dirty="0"/>
              <a:t>1922:</a:t>
            </a:r>
            <a:r>
              <a:rPr sz="2450" spc="80" dirty="0"/>
              <a:t> </a:t>
            </a:r>
            <a:r>
              <a:rPr sz="2450" dirty="0"/>
              <a:t>король</a:t>
            </a:r>
            <a:r>
              <a:rPr sz="2450" spc="125" dirty="0"/>
              <a:t> </a:t>
            </a:r>
            <a:r>
              <a:rPr sz="2450" spc="-10" dirty="0"/>
              <a:t>Харальд </a:t>
            </a:r>
            <a:r>
              <a:rPr sz="2450" dirty="0"/>
              <a:t>та</a:t>
            </a:r>
            <a:r>
              <a:rPr sz="2450" spc="45" dirty="0"/>
              <a:t> </a:t>
            </a:r>
            <a:r>
              <a:rPr sz="2450" dirty="0"/>
              <a:t>королева</a:t>
            </a:r>
            <a:r>
              <a:rPr sz="2450" spc="130" dirty="0"/>
              <a:t> </a:t>
            </a:r>
            <a:r>
              <a:rPr sz="2450" spc="-20" dirty="0"/>
              <a:t>Соня</a:t>
            </a:r>
            <a:endParaRPr sz="2450"/>
          </a:p>
        </p:txBody>
      </p:sp>
      <p:grpSp>
        <p:nvGrpSpPr>
          <p:cNvPr id="9" name="object 9"/>
          <p:cNvGrpSpPr/>
          <p:nvPr/>
        </p:nvGrpSpPr>
        <p:grpSpPr>
          <a:xfrm>
            <a:off x="428625" y="847725"/>
            <a:ext cx="3333750" cy="1609725"/>
            <a:chOff x="428625" y="847725"/>
            <a:chExt cx="3333750" cy="1609725"/>
          </a:xfrm>
        </p:grpSpPr>
        <p:sp>
          <p:nvSpPr>
            <p:cNvPr id="10" name="object 10"/>
            <p:cNvSpPr/>
            <p:nvPr/>
          </p:nvSpPr>
          <p:spPr>
            <a:xfrm>
              <a:off x="428625" y="847725"/>
              <a:ext cx="542925" cy="66675"/>
            </a:xfrm>
            <a:custGeom>
              <a:avLst/>
              <a:gdLst/>
              <a:ahLst/>
              <a:cxnLst/>
              <a:rect l="l" t="t" r="r" b="b"/>
              <a:pathLst>
                <a:path w="542925" h="66675">
                  <a:moveTo>
                    <a:pt x="542925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542925" y="66675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8625" y="2447925"/>
              <a:ext cx="3333750" cy="9525"/>
            </a:xfrm>
            <a:custGeom>
              <a:avLst/>
              <a:gdLst/>
              <a:ahLst/>
              <a:cxnLst/>
              <a:rect l="l" t="t" r="r" b="b"/>
              <a:pathLst>
                <a:path w="3333750" h="9525">
                  <a:moveTo>
                    <a:pt x="33337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333750" y="9525"/>
                  </a:lnTo>
                  <a:lnTo>
                    <a:pt x="333375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0215" y="2707322"/>
            <a:ext cx="3084195" cy="25203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1300" marR="5080" indent="-229235">
              <a:lnSpc>
                <a:spcPct val="902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Король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Харальд</a:t>
            </a:r>
            <a:r>
              <a:rPr sz="1700" spc="-114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та</a:t>
            </a:r>
            <a:r>
              <a:rPr sz="1700" spc="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королева </a:t>
            </a:r>
            <a:r>
              <a:rPr sz="1700" dirty="0">
                <a:latin typeface="Calibri"/>
                <a:cs typeface="Calibri"/>
              </a:rPr>
              <a:t>Соня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відвідують</a:t>
            </a:r>
            <a:r>
              <a:rPr sz="1700" spc="-1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Стіклестад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під </a:t>
            </a:r>
            <a:r>
              <a:rPr sz="1700" dirty="0">
                <a:latin typeface="Calibri"/>
                <a:cs typeface="Calibri"/>
              </a:rPr>
              <a:t>час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подорожі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до</a:t>
            </a:r>
            <a:endParaRPr sz="1700">
              <a:latin typeface="Calibri"/>
              <a:cs typeface="Calibri"/>
            </a:endParaRPr>
          </a:p>
          <a:p>
            <a:pPr marL="241300" marR="762000" algn="just">
              <a:lnSpc>
                <a:spcPct val="90200"/>
              </a:lnSpc>
              <a:spcBef>
                <a:spcPts val="40"/>
              </a:spcBef>
            </a:pPr>
            <a:r>
              <a:rPr sz="1700" dirty="0">
                <a:latin typeface="Calibri"/>
                <a:cs typeface="Calibri"/>
              </a:rPr>
              <a:t>Північної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Норвегії</a:t>
            </a:r>
            <a:r>
              <a:rPr sz="1700" spc="-75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для </a:t>
            </a:r>
            <a:r>
              <a:rPr sz="1700" spc="-10" dirty="0">
                <a:latin typeface="Calibri"/>
                <a:cs typeface="Calibri"/>
              </a:rPr>
              <a:t>проведення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церемонії благословіння</a:t>
            </a:r>
            <a:endParaRPr sz="1700">
              <a:latin typeface="Calibri"/>
              <a:cs typeface="Calibri"/>
            </a:endParaRPr>
          </a:p>
          <a:p>
            <a:pPr marL="241300" marR="139700" indent="-229235">
              <a:lnSpc>
                <a:spcPct val="89600"/>
              </a:lnSpc>
              <a:spcBef>
                <a:spcPts val="1019"/>
              </a:spcBef>
              <a:buFont typeface="Arial"/>
              <a:buChar char="•"/>
              <a:tabLst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Король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освятив</a:t>
            </a:r>
            <a:r>
              <a:rPr sz="1700" spc="-75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новий культурний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дім</a:t>
            </a:r>
            <a:r>
              <a:rPr sz="1700" spc="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Стіклестад, </a:t>
            </a:r>
            <a:r>
              <a:rPr sz="1700" dirty="0">
                <a:latin typeface="Calibri"/>
                <a:cs typeface="Calibri"/>
              </a:rPr>
              <a:t>який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згодом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став</a:t>
            </a:r>
            <a:r>
              <a:rPr sz="1700" spc="-8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культурним </a:t>
            </a:r>
            <a:r>
              <a:rPr sz="1700" dirty="0">
                <a:latin typeface="Calibri"/>
                <a:cs typeface="Calibri"/>
              </a:rPr>
              <a:t>центром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Стіклестад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09282"/>
            <a:ext cx="444944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dirty="0"/>
              <a:t>2000:</a:t>
            </a:r>
            <a:r>
              <a:rPr sz="4400" spc="-140" dirty="0"/>
              <a:t> </a:t>
            </a:r>
            <a:r>
              <a:rPr sz="4400" dirty="0"/>
              <a:t>принц</a:t>
            </a:r>
            <a:r>
              <a:rPr sz="4400" spc="25" dirty="0"/>
              <a:t> </a:t>
            </a:r>
            <a:r>
              <a:rPr sz="4400" spc="-10" dirty="0"/>
              <a:t>Хокон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575" y="1794255"/>
            <a:ext cx="9551670" cy="84010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41300" marR="5080" indent="-229235">
              <a:lnSpc>
                <a:spcPts val="3080"/>
              </a:lnSpc>
              <a:spcBef>
                <a:spcPts val="415"/>
              </a:spcBef>
              <a:buFont typeface="Arial"/>
              <a:buChar char="•"/>
              <a:tabLst>
                <a:tab pos="241300" algn="l"/>
              </a:tabLst>
            </a:pPr>
            <a:r>
              <a:rPr sz="2750" dirty="0">
                <a:latin typeface="Calibri"/>
                <a:cs typeface="Calibri"/>
              </a:rPr>
              <a:t>Принц</a:t>
            </a:r>
            <a:r>
              <a:rPr sz="2750" spc="14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Хокон</a:t>
            </a:r>
            <a:r>
              <a:rPr sz="2750" spc="7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відкриває</a:t>
            </a:r>
            <a:r>
              <a:rPr sz="2750" spc="12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виставу.</a:t>
            </a:r>
            <a:r>
              <a:rPr sz="2750" spc="3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Він</a:t>
            </a:r>
            <a:r>
              <a:rPr sz="2750" spc="7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вітає</a:t>
            </a:r>
            <a:r>
              <a:rPr sz="2750" spc="10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Святого</a:t>
            </a:r>
            <a:r>
              <a:rPr sz="2750" spc="-12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Улафа,</a:t>
            </a:r>
            <a:r>
              <a:rPr sz="2750" spc="45" dirty="0">
                <a:latin typeface="Calibri"/>
                <a:cs typeface="Calibri"/>
              </a:rPr>
              <a:t> </a:t>
            </a:r>
            <a:r>
              <a:rPr sz="2750" spc="-20" dirty="0">
                <a:latin typeface="Calibri"/>
                <a:cs typeface="Calibri"/>
              </a:rPr>
              <a:t>роль </a:t>
            </a:r>
            <a:r>
              <a:rPr sz="2750" dirty="0">
                <a:latin typeface="Calibri"/>
                <a:cs typeface="Calibri"/>
              </a:rPr>
              <a:t>якого</a:t>
            </a:r>
            <a:r>
              <a:rPr sz="2750" spc="3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виконує</a:t>
            </a:r>
            <a:r>
              <a:rPr sz="2750" spc="4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Поул</a:t>
            </a:r>
            <a:r>
              <a:rPr sz="2750" spc="-7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Оттар</a:t>
            </a:r>
            <a:r>
              <a:rPr sz="2750" spc="120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Хага.</a:t>
            </a:r>
            <a:endParaRPr sz="27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8950" y="2876550"/>
            <a:ext cx="5524500" cy="3619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09282"/>
            <a:ext cx="116967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20" dirty="0"/>
              <a:t>2005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575" y="1711813"/>
            <a:ext cx="9942195" cy="144716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355600" algn="l"/>
              </a:tabLst>
            </a:pPr>
            <a:r>
              <a:rPr sz="2750" dirty="0">
                <a:latin typeface="Calibri"/>
                <a:cs typeface="Calibri"/>
              </a:rPr>
              <a:t>Норвегія</a:t>
            </a:r>
            <a:r>
              <a:rPr sz="2750" spc="14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відмічає</a:t>
            </a:r>
            <a:r>
              <a:rPr sz="2750" spc="22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100</a:t>
            </a:r>
            <a:r>
              <a:rPr sz="2750" spc="4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років,</a:t>
            </a:r>
            <a:r>
              <a:rPr sz="2750" spc="16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як</a:t>
            </a:r>
            <a:r>
              <a:rPr sz="2750" spc="1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вони</a:t>
            </a:r>
            <a:r>
              <a:rPr sz="2750" spc="11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стали</a:t>
            </a:r>
            <a:r>
              <a:rPr sz="2750" spc="3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об</a:t>
            </a:r>
            <a:r>
              <a:rPr sz="2750" dirty="0">
                <a:latin typeface="Arial"/>
                <a:cs typeface="Arial"/>
              </a:rPr>
              <a:t>’єднаною</a:t>
            </a:r>
            <a:r>
              <a:rPr sz="2750" spc="229" dirty="0">
                <a:latin typeface="Arial"/>
                <a:cs typeface="Arial"/>
              </a:rPr>
              <a:t> </a:t>
            </a:r>
            <a:r>
              <a:rPr sz="2750" spc="-10" dirty="0">
                <a:latin typeface="Arial"/>
                <a:cs typeface="Arial"/>
              </a:rPr>
              <a:t>нацією</a:t>
            </a:r>
            <a:endParaRPr sz="2750">
              <a:latin typeface="Arial"/>
              <a:cs typeface="Arial"/>
            </a:endParaRPr>
          </a:p>
          <a:p>
            <a:pPr marL="355600" marR="5080" indent="-343535">
              <a:lnSpc>
                <a:spcPts val="3080"/>
              </a:lnSpc>
              <a:spcBef>
                <a:spcPts val="1040"/>
              </a:spcBef>
              <a:buChar char="•"/>
              <a:tabLst>
                <a:tab pos="355600" algn="l"/>
              </a:tabLst>
            </a:pPr>
            <a:r>
              <a:rPr sz="2750" dirty="0">
                <a:latin typeface="Arial"/>
                <a:cs typeface="Arial"/>
              </a:rPr>
              <a:t>Король</a:t>
            </a:r>
            <a:r>
              <a:rPr sz="2750" spc="-15" dirty="0">
                <a:latin typeface="Arial"/>
                <a:cs typeface="Arial"/>
              </a:rPr>
              <a:t> </a:t>
            </a:r>
            <a:r>
              <a:rPr sz="2750" dirty="0">
                <a:latin typeface="Arial"/>
                <a:cs typeface="Arial"/>
              </a:rPr>
              <a:t>Харальд</a:t>
            </a:r>
            <a:r>
              <a:rPr sz="2750" spc="135" dirty="0">
                <a:latin typeface="Arial"/>
                <a:cs typeface="Arial"/>
              </a:rPr>
              <a:t> </a:t>
            </a:r>
            <a:r>
              <a:rPr sz="2750" dirty="0">
                <a:latin typeface="Arial"/>
                <a:cs typeface="Arial"/>
              </a:rPr>
              <a:t>та</a:t>
            </a:r>
            <a:r>
              <a:rPr sz="2750" spc="50" dirty="0">
                <a:latin typeface="Arial"/>
                <a:cs typeface="Arial"/>
              </a:rPr>
              <a:t> </a:t>
            </a:r>
            <a:r>
              <a:rPr sz="2750" dirty="0">
                <a:latin typeface="Arial"/>
                <a:cs typeface="Arial"/>
              </a:rPr>
              <a:t>королева</a:t>
            </a:r>
            <a:r>
              <a:rPr sz="2750" spc="65" dirty="0">
                <a:latin typeface="Arial"/>
                <a:cs typeface="Arial"/>
              </a:rPr>
              <a:t> </a:t>
            </a:r>
            <a:r>
              <a:rPr sz="2750" dirty="0">
                <a:latin typeface="Arial"/>
                <a:cs typeface="Arial"/>
              </a:rPr>
              <a:t>Соня</a:t>
            </a:r>
            <a:r>
              <a:rPr sz="2750" spc="105" dirty="0">
                <a:latin typeface="Arial"/>
                <a:cs typeface="Arial"/>
              </a:rPr>
              <a:t> </a:t>
            </a:r>
            <a:r>
              <a:rPr sz="2750" dirty="0">
                <a:latin typeface="Arial"/>
                <a:cs typeface="Arial"/>
              </a:rPr>
              <a:t>відвідують</a:t>
            </a:r>
            <a:r>
              <a:rPr sz="2750" spc="395" dirty="0">
                <a:latin typeface="Arial"/>
                <a:cs typeface="Arial"/>
              </a:rPr>
              <a:t> </a:t>
            </a:r>
            <a:r>
              <a:rPr sz="2750" spc="-10" dirty="0">
                <a:latin typeface="Arial"/>
                <a:cs typeface="Arial"/>
              </a:rPr>
              <a:t>Стіклестад. </a:t>
            </a:r>
            <a:r>
              <a:rPr sz="2750" dirty="0">
                <a:latin typeface="Arial"/>
                <a:cs typeface="Arial"/>
              </a:rPr>
              <a:t>Король</a:t>
            </a:r>
            <a:r>
              <a:rPr sz="2750" spc="55" dirty="0">
                <a:latin typeface="Arial"/>
                <a:cs typeface="Arial"/>
              </a:rPr>
              <a:t> </a:t>
            </a:r>
            <a:r>
              <a:rPr sz="2750" dirty="0">
                <a:latin typeface="Arial"/>
                <a:cs typeface="Arial"/>
              </a:rPr>
              <a:t>відкриває</a:t>
            </a:r>
            <a:r>
              <a:rPr sz="2750" spc="245" dirty="0">
                <a:latin typeface="Arial"/>
                <a:cs typeface="Arial"/>
              </a:rPr>
              <a:t> </a:t>
            </a:r>
            <a:r>
              <a:rPr sz="2750" spc="-10" dirty="0">
                <a:latin typeface="Arial"/>
                <a:cs typeface="Arial"/>
              </a:rPr>
              <a:t>виставу.</a:t>
            </a:r>
            <a:endParaRPr sz="27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9350" y="3552825"/>
            <a:ext cx="4381500" cy="27622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10701" y="3935031"/>
            <a:ext cx="2402205" cy="11303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https://www.vg.no/nyhet</a:t>
            </a:r>
            <a:r>
              <a:rPr sz="1800" spc="-2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er/innenriks/i/kaWayk/hi</a:t>
            </a:r>
            <a:r>
              <a:rPr sz="18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storisk-</a:t>
            </a:r>
            <a:r>
              <a:rPr sz="1800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folkemoete-</a:t>
            </a:r>
            <a:r>
              <a:rPr sz="18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paa-</a:t>
            </a:r>
            <a:r>
              <a:rPr sz="1800" spc="-2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stiklestad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5399" rIns="0" bIns="0" rtlCol="0">
            <a:spAutoFit/>
          </a:bodyPr>
          <a:lstStyle/>
          <a:p>
            <a:pPr marL="556895">
              <a:lnSpc>
                <a:spcPct val="100000"/>
              </a:lnSpc>
              <a:spcBef>
                <a:spcPts val="130"/>
              </a:spcBef>
            </a:pPr>
            <a:r>
              <a:rPr sz="4400" spc="-20" dirty="0">
                <a:solidFill>
                  <a:srgbClr val="FFFFFF"/>
                </a:solidFill>
              </a:rPr>
              <a:t>2015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917575" y="3338195"/>
            <a:ext cx="4439920" cy="210947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1300" marR="5080" indent="-229235">
              <a:lnSpc>
                <a:spcPct val="89700"/>
              </a:lnSpc>
              <a:spcBef>
                <a:spcPts val="375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Принц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Хокон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є</a:t>
            </a:r>
            <a:r>
              <a:rPr sz="2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головним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обличчям</a:t>
            </a:r>
            <a:r>
              <a:rPr sz="20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під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час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заходу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Олсок.</a:t>
            </a:r>
            <a:r>
              <a:rPr sz="2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Він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приймав</a:t>
            </a:r>
            <a:r>
              <a:rPr sz="2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участь</a:t>
            </a:r>
            <a:r>
              <a:rPr sz="20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багатьох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подіях:</a:t>
            </a:r>
            <a:r>
              <a:rPr sz="2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відкрив</a:t>
            </a:r>
            <a:r>
              <a:rPr sz="20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виставу,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говорив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промову</a:t>
            </a:r>
            <a:r>
              <a:rPr sz="2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тощо.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ts val="2250"/>
              </a:lnSpc>
              <a:spcBef>
                <a:spcPts val="830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Принцеса</a:t>
            </a:r>
            <a:r>
              <a:rPr sz="2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Інгрід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Александра</a:t>
            </a:r>
            <a:r>
              <a:rPr sz="2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відкрила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140"/>
              </a:lnSpc>
            </a:pPr>
            <a:r>
              <a:rPr sz="2000" i="1" dirty="0">
                <a:solidFill>
                  <a:srgbClr val="FFFFFF"/>
                </a:solidFill>
                <a:latin typeface="Calibri"/>
                <a:cs typeface="Calibri"/>
              </a:rPr>
              <a:t>Gjesteloftet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20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Це</a:t>
            </a:r>
            <a:r>
              <a:rPr sz="20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було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ії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290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першим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офіційним</a:t>
            </a:r>
            <a:r>
              <a:rPr sz="20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завданням.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00750" y="0"/>
            <a:ext cx="6191250" cy="6858000"/>
            <a:chOff x="6000750" y="0"/>
            <a:chExt cx="6191250" cy="6858000"/>
          </a:xfrm>
        </p:grpSpPr>
        <p:sp>
          <p:nvSpPr>
            <p:cNvPr id="6" name="object 6"/>
            <p:cNvSpPr/>
            <p:nvPr/>
          </p:nvSpPr>
          <p:spPr>
            <a:xfrm>
              <a:off x="6086475" y="3476625"/>
              <a:ext cx="6105525" cy="3381375"/>
            </a:xfrm>
            <a:custGeom>
              <a:avLst/>
              <a:gdLst/>
              <a:ahLst/>
              <a:cxnLst/>
              <a:rect l="l" t="t" r="r" b="b"/>
              <a:pathLst>
                <a:path w="6105525" h="3381375">
                  <a:moveTo>
                    <a:pt x="6105525" y="0"/>
                  </a:moveTo>
                  <a:lnTo>
                    <a:pt x="0" y="0"/>
                  </a:lnTo>
                  <a:lnTo>
                    <a:pt x="0" y="3381375"/>
                  </a:lnTo>
                  <a:lnTo>
                    <a:pt x="6105525" y="3381375"/>
                  </a:lnTo>
                  <a:lnTo>
                    <a:pt x="6105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00750" y="0"/>
              <a:ext cx="6191250" cy="6858000"/>
            </a:xfrm>
            <a:custGeom>
              <a:avLst/>
              <a:gdLst/>
              <a:ahLst/>
              <a:cxnLst/>
              <a:rect l="l" t="t" r="r" b="b"/>
              <a:pathLst>
                <a:path w="6191250" h="6858000">
                  <a:moveTo>
                    <a:pt x="619125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191250" y="6858000"/>
                  </a:lnTo>
                  <a:lnTo>
                    <a:pt x="619125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96000" y="0"/>
              <a:ext cx="3000375" cy="3381375"/>
            </a:xfrm>
            <a:custGeom>
              <a:avLst/>
              <a:gdLst/>
              <a:ahLst/>
              <a:cxnLst/>
              <a:rect l="l" t="t" r="r" b="b"/>
              <a:pathLst>
                <a:path w="3000375" h="3381375">
                  <a:moveTo>
                    <a:pt x="3000375" y="0"/>
                  </a:moveTo>
                  <a:lnTo>
                    <a:pt x="0" y="0"/>
                  </a:lnTo>
                  <a:lnTo>
                    <a:pt x="0" y="3381375"/>
                  </a:lnTo>
                  <a:lnTo>
                    <a:pt x="3000375" y="3381375"/>
                  </a:lnTo>
                  <a:lnTo>
                    <a:pt x="3000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8925" y="323850"/>
              <a:ext cx="1924050" cy="27336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91625" y="0"/>
              <a:ext cx="3000375" cy="3381375"/>
            </a:xfrm>
            <a:custGeom>
              <a:avLst/>
              <a:gdLst/>
              <a:ahLst/>
              <a:cxnLst/>
              <a:rect l="l" t="t" r="r" b="b"/>
              <a:pathLst>
                <a:path w="3000375" h="3381375">
                  <a:moveTo>
                    <a:pt x="3000375" y="0"/>
                  </a:moveTo>
                  <a:lnTo>
                    <a:pt x="0" y="0"/>
                  </a:lnTo>
                  <a:lnTo>
                    <a:pt x="0" y="3381375"/>
                  </a:lnTo>
                  <a:lnTo>
                    <a:pt x="3000375" y="3381375"/>
                  </a:lnTo>
                  <a:lnTo>
                    <a:pt x="3000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5950" y="885825"/>
              <a:ext cx="2362200" cy="16097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6625" y="3800475"/>
              <a:ext cx="3714750" cy="2552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5125" y="1781175"/>
            <a:ext cx="3571875" cy="26765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4075" y="1781175"/>
            <a:ext cx="3571875" cy="26765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26659" y="4985448"/>
            <a:ext cx="5852160" cy="8534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https://www.kongehuset.no/nyhet.html?tid=128783&amp;sek=269</a:t>
            </a:r>
            <a:r>
              <a:rPr sz="18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39&amp;fbclid=IwAR0QMoChtCfNgefZjRuRUgtOB5WZzHq4n0xF_G</a:t>
            </a:r>
            <a:r>
              <a:rPr sz="18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mGfrt5sM54C-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Rw441ep58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262" y="5909945"/>
            <a:ext cx="46335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https://www.youtube.com/watch?v=NzJTdmjxi78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91004" y="4563046"/>
            <a:ext cx="2120900" cy="11303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https://www.nrk.no/vi</a:t>
            </a:r>
            <a:r>
              <a:rPr sz="18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deo/prinsesse-ingrid-</a:t>
            </a:r>
            <a:r>
              <a:rPr sz="18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aleksandra-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aapner-</a:t>
            </a:r>
            <a:r>
              <a:rPr sz="18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gjesteloftet_221911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6170"/>
              </a:lnSpc>
              <a:spcBef>
                <a:spcPts val="105"/>
              </a:spcBef>
            </a:pPr>
            <a:r>
              <a:rPr dirty="0"/>
              <a:t>Король</a:t>
            </a:r>
            <a:r>
              <a:rPr spc="-25" dirty="0"/>
              <a:t> </a:t>
            </a:r>
            <a:r>
              <a:rPr dirty="0"/>
              <a:t>Оскар</a:t>
            </a:r>
            <a:r>
              <a:rPr spc="-65" dirty="0"/>
              <a:t> </a:t>
            </a:r>
            <a:r>
              <a:rPr spc="-50" dirty="0"/>
              <a:t>2</a:t>
            </a:r>
          </a:p>
          <a:p>
            <a:pPr marL="12700">
              <a:lnSpc>
                <a:spcPts val="6170"/>
              </a:lnSpc>
            </a:pPr>
            <a:r>
              <a:rPr spc="-20" dirty="0"/>
              <a:t>1873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20712" y="2561067"/>
            <a:ext cx="3521710" cy="92710"/>
            <a:chOff x="620712" y="2561067"/>
            <a:chExt cx="3521710" cy="92710"/>
          </a:xfrm>
        </p:grpSpPr>
        <p:sp>
          <p:nvSpPr>
            <p:cNvPr id="4" name="object 4"/>
            <p:cNvSpPr/>
            <p:nvPr/>
          </p:nvSpPr>
          <p:spPr>
            <a:xfrm>
              <a:off x="642239" y="2585339"/>
              <a:ext cx="3477895" cy="44450"/>
            </a:xfrm>
            <a:custGeom>
              <a:avLst/>
              <a:gdLst/>
              <a:ahLst/>
              <a:cxnLst/>
              <a:rect l="l" t="t" r="r" b="b"/>
              <a:pathLst>
                <a:path w="3477895" h="44450">
                  <a:moveTo>
                    <a:pt x="279676" y="0"/>
                  </a:moveTo>
                  <a:lnTo>
                    <a:pt x="233216" y="85"/>
                  </a:lnTo>
                  <a:lnTo>
                    <a:pt x="187827" y="776"/>
                  </a:lnTo>
                  <a:lnTo>
                    <a:pt x="142694" y="2107"/>
                  </a:lnTo>
                  <a:lnTo>
                    <a:pt x="97005" y="4113"/>
                  </a:lnTo>
                  <a:lnTo>
                    <a:pt x="49944" y="6828"/>
                  </a:lnTo>
                  <a:lnTo>
                    <a:pt x="698" y="10286"/>
                  </a:lnTo>
                  <a:lnTo>
                    <a:pt x="0" y="14096"/>
                  </a:lnTo>
                  <a:lnTo>
                    <a:pt x="889" y="25145"/>
                  </a:lnTo>
                  <a:lnTo>
                    <a:pt x="698" y="29336"/>
                  </a:lnTo>
                  <a:lnTo>
                    <a:pt x="112834" y="31483"/>
                  </a:lnTo>
                  <a:lnTo>
                    <a:pt x="222680" y="32680"/>
                  </a:lnTo>
                  <a:lnTo>
                    <a:pt x="330042" y="33069"/>
                  </a:lnTo>
                  <a:lnTo>
                    <a:pt x="434724" y="32789"/>
                  </a:lnTo>
                  <a:lnTo>
                    <a:pt x="586301" y="31421"/>
                  </a:lnTo>
                  <a:lnTo>
                    <a:pt x="774587" y="28491"/>
                  </a:lnTo>
                  <a:lnTo>
                    <a:pt x="953849" y="24059"/>
                  </a:lnTo>
                  <a:lnTo>
                    <a:pt x="1048490" y="22161"/>
                  </a:lnTo>
                  <a:lnTo>
                    <a:pt x="1097723" y="21529"/>
                  </a:lnTo>
                  <a:lnTo>
                    <a:pt x="1148483" y="21198"/>
                  </a:lnTo>
                  <a:lnTo>
                    <a:pt x="1200959" y="21237"/>
                  </a:lnTo>
                  <a:lnTo>
                    <a:pt x="1255339" y="21712"/>
                  </a:lnTo>
                  <a:lnTo>
                    <a:pt x="1311812" y="22692"/>
                  </a:lnTo>
                  <a:lnTo>
                    <a:pt x="1370567" y="24244"/>
                  </a:lnTo>
                  <a:lnTo>
                    <a:pt x="1431793" y="26436"/>
                  </a:lnTo>
                  <a:lnTo>
                    <a:pt x="1495679" y="29336"/>
                  </a:lnTo>
                  <a:lnTo>
                    <a:pt x="1568684" y="32040"/>
                  </a:lnTo>
                  <a:lnTo>
                    <a:pt x="1637201" y="32900"/>
                  </a:lnTo>
                  <a:lnTo>
                    <a:pt x="1701446" y="32297"/>
                  </a:lnTo>
                  <a:lnTo>
                    <a:pt x="1761633" y="30610"/>
                  </a:lnTo>
                  <a:lnTo>
                    <a:pt x="1817978" y="28220"/>
                  </a:lnTo>
                  <a:lnTo>
                    <a:pt x="1919999" y="22847"/>
                  </a:lnTo>
                  <a:lnTo>
                    <a:pt x="1966106" y="20624"/>
                  </a:lnTo>
                  <a:lnTo>
                    <a:pt x="2009231" y="19217"/>
                  </a:lnTo>
                  <a:lnTo>
                    <a:pt x="2049588" y="19004"/>
                  </a:lnTo>
                  <a:lnTo>
                    <a:pt x="2087393" y="20367"/>
                  </a:lnTo>
                  <a:lnTo>
                    <a:pt x="2122860" y="23684"/>
                  </a:lnTo>
                  <a:lnTo>
                    <a:pt x="2156206" y="29336"/>
                  </a:lnTo>
                  <a:lnTo>
                    <a:pt x="2189615" y="35326"/>
                  </a:lnTo>
                  <a:lnTo>
                    <a:pt x="2225255" y="39592"/>
                  </a:lnTo>
                  <a:lnTo>
                    <a:pt x="2263307" y="42332"/>
                  </a:lnTo>
                  <a:lnTo>
                    <a:pt x="2303954" y="43745"/>
                  </a:lnTo>
                  <a:lnTo>
                    <a:pt x="2347380" y="44028"/>
                  </a:lnTo>
                  <a:lnTo>
                    <a:pt x="2393766" y="43379"/>
                  </a:lnTo>
                  <a:lnTo>
                    <a:pt x="2443297" y="41995"/>
                  </a:lnTo>
                  <a:lnTo>
                    <a:pt x="2676511" y="33068"/>
                  </a:lnTo>
                  <a:lnTo>
                    <a:pt x="2744501" y="30976"/>
                  </a:lnTo>
                  <a:lnTo>
                    <a:pt x="2816733" y="29336"/>
                  </a:lnTo>
                  <a:lnTo>
                    <a:pt x="2888805" y="28223"/>
                  </a:lnTo>
                  <a:lnTo>
                    <a:pt x="2956375" y="27585"/>
                  </a:lnTo>
                  <a:lnTo>
                    <a:pt x="3019703" y="27344"/>
                  </a:lnTo>
                  <a:lnTo>
                    <a:pt x="3134683" y="27734"/>
                  </a:lnTo>
                  <a:lnTo>
                    <a:pt x="3325283" y="29792"/>
                  </a:lnTo>
                  <a:lnTo>
                    <a:pt x="3405098" y="30195"/>
                  </a:lnTo>
                  <a:lnTo>
                    <a:pt x="3442052" y="29963"/>
                  </a:lnTo>
                  <a:lnTo>
                    <a:pt x="3477387" y="29336"/>
                  </a:lnTo>
                  <a:lnTo>
                    <a:pt x="3477387" y="10286"/>
                  </a:lnTo>
                  <a:lnTo>
                    <a:pt x="3406421" y="8483"/>
                  </a:lnTo>
                  <a:lnTo>
                    <a:pt x="3337996" y="7222"/>
                  </a:lnTo>
                  <a:lnTo>
                    <a:pt x="3272092" y="6441"/>
                  </a:lnTo>
                  <a:lnTo>
                    <a:pt x="3208690" y="6079"/>
                  </a:lnTo>
                  <a:lnTo>
                    <a:pt x="3147773" y="6074"/>
                  </a:lnTo>
                  <a:lnTo>
                    <a:pt x="3089322" y="6364"/>
                  </a:lnTo>
                  <a:lnTo>
                    <a:pt x="2979740" y="7579"/>
                  </a:lnTo>
                  <a:lnTo>
                    <a:pt x="2747621" y="11442"/>
                  </a:lnTo>
                  <a:lnTo>
                    <a:pt x="2671116" y="12015"/>
                  </a:lnTo>
                  <a:lnTo>
                    <a:pt x="2636290" y="11846"/>
                  </a:lnTo>
                  <a:lnTo>
                    <a:pt x="2603725" y="11290"/>
                  </a:lnTo>
                  <a:lnTo>
                    <a:pt x="2527719" y="8965"/>
                  </a:lnTo>
                  <a:lnTo>
                    <a:pt x="2478818" y="8655"/>
                  </a:lnTo>
                  <a:lnTo>
                    <a:pt x="2427470" y="9126"/>
                  </a:lnTo>
                  <a:lnTo>
                    <a:pt x="2374443" y="10145"/>
                  </a:lnTo>
                  <a:lnTo>
                    <a:pt x="2213008" y="14184"/>
                  </a:lnTo>
                  <a:lnTo>
                    <a:pt x="2160980" y="15084"/>
                  </a:lnTo>
                  <a:lnTo>
                    <a:pt x="2111128" y="15376"/>
                  </a:lnTo>
                  <a:lnTo>
                    <a:pt x="2064225" y="14829"/>
                  </a:lnTo>
                  <a:lnTo>
                    <a:pt x="2021039" y="13209"/>
                  </a:lnTo>
                  <a:lnTo>
                    <a:pt x="1982343" y="10286"/>
                  </a:lnTo>
                  <a:lnTo>
                    <a:pt x="1945928" y="7087"/>
                  </a:lnTo>
                  <a:lnTo>
                    <a:pt x="1908707" y="4792"/>
                  </a:lnTo>
                  <a:lnTo>
                    <a:pt x="1870221" y="3303"/>
                  </a:lnTo>
                  <a:lnTo>
                    <a:pt x="1830013" y="2525"/>
                  </a:lnTo>
                  <a:lnTo>
                    <a:pt x="1787625" y="2361"/>
                  </a:lnTo>
                  <a:lnTo>
                    <a:pt x="1742598" y="2714"/>
                  </a:lnTo>
                  <a:lnTo>
                    <a:pt x="1694476" y="3488"/>
                  </a:lnTo>
                  <a:lnTo>
                    <a:pt x="1461878" y="8858"/>
                  </a:lnTo>
                  <a:lnTo>
                    <a:pt x="1127792" y="15310"/>
                  </a:lnTo>
                  <a:lnTo>
                    <a:pt x="1032360" y="16570"/>
                  </a:lnTo>
                  <a:lnTo>
                    <a:pt x="937769" y="16980"/>
                  </a:lnTo>
                  <a:lnTo>
                    <a:pt x="889771" y="16778"/>
                  </a:lnTo>
                  <a:lnTo>
                    <a:pt x="840763" y="16257"/>
                  </a:lnTo>
                  <a:lnTo>
                    <a:pt x="790338" y="15383"/>
                  </a:lnTo>
                  <a:lnTo>
                    <a:pt x="738089" y="14120"/>
                  </a:lnTo>
                  <a:lnTo>
                    <a:pt x="683608" y="12433"/>
                  </a:lnTo>
                  <a:lnTo>
                    <a:pt x="556517" y="7459"/>
                  </a:lnTo>
                  <a:lnTo>
                    <a:pt x="433616" y="3036"/>
                  </a:lnTo>
                  <a:lnTo>
                    <a:pt x="379062" y="1509"/>
                  </a:lnTo>
                  <a:lnTo>
                    <a:pt x="328020" y="486"/>
                  </a:lnTo>
                  <a:lnTo>
                    <a:pt x="27967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937" y="2583292"/>
              <a:ext cx="3477260" cy="48260"/>
            </a:xfrm>
            <a:custGeom>
              <a:avLst/>
              <a:gdLst/>
              <a:ahLst/>
              <a:cxnLst/>
              <a:rect l="l" t="t" r="r" b="b"/>
              <a:pathLst>
                <a:path w="3477260" h="48260">
                  <a:moveTo>
                    <a:pt x="0" y="12333"/>
                  </a:moveTo>
                  <a:lnTo>
                    <a:pt x="48792" y="9908"/>
                  </a:lnTo>
                  <a:lnTo>
                    <a:pt x="98751" y="8980"/>
                  </a:lnTo>
                  <a:lnTo>
                    <a:pt x="149618" y="9267"/>
                  </a:lnTo>
                  <a:lnTo>
                    <a:pt x="201137" y="10489"/>
                  </a:lnTo>
                  <a:lnTo>
                    <a:pt x="253048" y="12364"/>
                  </a:lnTo>
                  <a:lnTo>
                    <a:pt x="305095" y="14612"/>
                  </a:lnTo>
                  <a:lnTo>
                    <a:pt x="357019" y="16952"/>
                  </a:lnTo>
                  <a:lnTo>
                    <a:pt x="408562" y="19104"/>
                  </a:lnTo>
                  <a:lnTo>
                    <a:pt x="459467" y="20786"/>
                  </a:lnTo>
                  <a:lnTo>
                    <a:pt x="509475" y="21719"/>
                  </a:lnTo>
                  <a:lnTo>
                    <a:pt x="558329" y="21620"/>
                  </a:lnTo>
                  <a:lnTo>
                    <a:pt x="605772" y="20210"/>
                  </a:lnTo>
                  <a:lnTo>
                    <a:pt x="651544" y="17208"/>
                  </a:lnTo>
                  <a:lnTo>
                    <a:pt x="695388" y="12333"/>
                  </a:lnTo>
                  <a:lnTo>
                    <a:pt x="742079" y="7309"/>
                  </a:lnTo>
                  <a:lnTo>
                    <a:pt x="789923" y="4725"/>
                  </a:lnTo>
                  <a:lnTo>
                    <a:pt x="838793" y="4144"/>
                  </a:lnTo>
                  <a:lnTo>
                    <a:pt x="888561" y="5128"/>
                  </a:lnTo>
                  <a:lnTo>
                    <a:pt x="939101" y="7241"/>
                  </a:lnTo>
                  <a:lnTo>
                    <a:pt x="990285" y="10046"/>
                  </a:lnTo>
                  <a:lnTo>
                    <a:pt x="1041986" y="13105"/>
                  </a:lnTo>
                  <a:lnTo>
                    <a:pt x="1094076" y="15981"/>
                  </a:lnTo>
                  <a:lnTo>
                    <a:pt x="1146429" y="18239"/>
                  </a:lnTo>
                  <a:lnTo>
                    <a:pt x="1198916" y="19439"/>
                  </a:lnTo>
                  <a:lnTo>
                    <a:pt x="1251411" y="19147"/>
                  </a:lnTo>
                  <a:lnTo>
                    <a:pt x="1303787" y="16923"/>
                  </a:lnTo>
                  <a:lnTo>
                    <a:pt x="1355915" y="12333"/>
                  </a:lnTo>
                  <a:lnTo>
                    <a:pt x="1408114" y="7717"/>
                  </a:lnTo>
                  <a:lnTo>
                    <a:pt x="1460678" y="5477"/>
                  </a:lnTo>
                  <a:lnTo>
                    <a:pt x="1513445" y="5174"/>
                  </a:lnTo>
                  <a:lnTo>
                    <a:pt x="1566250" y="6370"/>
                  </a:lnTo>
                  <a:lnTo>
                    <a:pt x="1618933" y="8628"/>
                  </a:lnTo>
                  <a:lnTo>
                    <a:pt x="1671330" y="11510"/>
                  </a:lnTo>
                  <a:lnTo>
                    <a:pt x="1723278" y="14576"/>
                  </a:lnTo>
                  <a:lnTo>
                    <a:pt x="1774616" y="17389"/>
                  </a:lnTo>
                  <a:lnTo>
                    <a:pt x="1825179" y="19512"/>
                  </a:lnTo>
                  <a:lnTo>
                    <a:pt x="1874806" y="20506"/>
                  </a:lnTo>
                  <a:lnTo>
                    <a:pt x="1923334" y="19932"/>
                  </a:lnTo>
                  <a:lnTo>
                    <a:pt x="1970600" y="17354"/>
                  </a:lnTo>
                  <a:lnTo>
                    <a:pt x="2016442" y="12333"/>
                  </a:lnTo>
                  <a:lnTo>
                    <a:pt x="2055514" y="7489"/>
                  </a:lnTo>
                  <a:lnTo>
                    <a:pt x="2094826" y="3982"/>
                  </a:lnTo>
                  <a:lnTo>
                    <a:pt x="2134716" y="1665"/>
                  </a:lnTo>
                  <a:lnTo>
                    <a:pt x="2175520" y="387"/>
                  </a:lnTo>
                  <a:lnTo>
                    <a:pt x="2217577" y="0"/>
                  </a:lnTo>
                  <a:lnTo>
                    <a:pt x="2261225" y="354"/>
                  </a:lnTo>
                  <a:lnTo>
                    <a:pt x="2306801" y="1301"/>
                  </a:lnTo>
                  <a:lnTo>
                    <a:pt x="2354643" y="2692"/>
                  </a:lnTo>
                  <a:lnTo>
                    <a:pt x="2405089" y="4377"/>
                  </a:lnTo>
                  <a:lnTo>
                    <a:pt x="2458477" y="6208"/>
                  </a:lnTo>
                  <a:lnTo>
                    <a:pt x="2515145" y="8036"/>
                  </a:lnTo>
                  <a:lnTo>
                    <a:pt x="2575429" y="9711"/>
                  </a:lnTo>
                  <a:lnTo>
                    <a:pt x="2639668" y="11085"/>
                  </a:lnTo>
                  <a:lnTo>
                    <a:pt x="2708200" y="12009"/>
                  </a:lnTo>
                  <a:lnTo>
                    <a:pt x="2781363" y="12333"/>
                  </a:lnTo>
                  <a:lnTo>
                    <a:pt x="2858635" y="12055"/>
                  </a:lnTo>
                  <a:lnTo>
                    <a:pt x="2928974" y="11400"/>
                  </a:lnTo>
                  <a:lnTo>
                    <a:pt x="2993052" y="10472"/>
                  </a:lnTo>
                  <a:lnTo>
                    <a:pt x="3051540" y="9378"/>
                  </a:lnTo>
                  <a:lnTo>
                    <a:pt x="3105109" y="8221"/>
                  </a:lnTo>
                  <a:lnTo>
                    <a:pt x="3154431" y="7107"/>
                  </a:lnTo>
                  <a:lnTo>
                    <a:pt x="3200177" y="6141"/>
                  </a:lnTo>
                  <a:lnTo>
                    <a:pt x="3243019" y="5428"/>
                  </a:lnTo>
                  <a:lnTo>
                    <a:pt x="3283629" y="5072"/>
                  </a:lnTo>
                  <a:lnTo>
                    <a:pt x="3322677" y="5179"/>
                  </a:lnTo>
                  <a:lnTo>
                    <a:pt x="3360836" y="5854"/>
                  </a:lnTo>
                  <a:lnTo>
                    <a:pt x="3398776" y="7201"/>
                  </a:lnTo>
                  <a:lnTo>
                    <a:pt x="3437170" y="9325"/>
                  </a:lnTo>
                  <a:lnTo>
                    <a:pt x="3476688" y="12333"/>
                  </a:lnTo>
                  <a:lnTo>
                    <a:pt x="3476180" y="20080"/>
                  </a:lnTo>
                  <a:lnTo>
                    <a:pt x="3476180" y="22493"/>
                  </a:lnTo>
                  <a:lnTo>
                    <a:pt x="3476688" y="31383"/>
                  </a:lnTo>
                  <a:lnTo>
                    <a:pt x="3424365" y="33238"/>
                  </a:lnTo>
                  <a:lnTo>
                    <a:pt x="3370951" y="33849"/>
                  </a:lnTo>
                  <a:lnTo>
                    <a:pt x="3316821" y="33454"/>
                  </a:lnTo>
                  <a:lnTo>
                    <a:pt x="3262351" y="32293"/>
                  </a:lnTo>
                  <a:lnTo>
                    <a:pt x="3207914" y="30608"/>
                  </a:lnTo>
                  <a:lnTo>
                    <a:pt x="3153885" y="28637"/>
                  </a:lnTo>
                  <a:lnTo>
                    <a:pt x="3100641" y="26620"/>
                  </a:lnTo>
                  <a:lnTo>
                    <a:pt x="3048555" y="24798"/>
                  </a:lnTo>
                  <a:lnTo>
                    <a:pt x="2998003" y="23410"/>
                  </a:lnTo>
                  <a:lnTo>
                    <a:pt x="2949358" y="22696"/>
                  </a:lnTo>
                  <a:lnTo>
                    <a:pt x="2902998" y="22897"/>
                  </a:lnTo>
                  <a:lnTo>
                    <a:pt x="2859295" y="24251"/>
                  </a:lnTo>
                  <a:lnTo>
                    <a:pt x="2818625" y="27000"/>
                  </a:lnTo>
                  <a:lnTo>
                    <a:pt x="2781363" y="31383"/>
                  </a:lnTo>
                  <a:lnTo>
                    <a:pt x="2737850" y="36619"/>
                  </a:lnTo>
                  <a:lnTo>
                    <a:pt x="2690591" y="40211"/>
                  </a:lnTo>
                  <a:lnTo>
                    <a:pt x="2640397" y="42366"/>
                  </a:lnTo>
                  <a:lnTo>
                    <a:pt x="2588078" y="43292"/>
                  </a:lnTo>
                  <a:lnTo>
                    <a:pt x="2534446" y="43197"/>
                  </a:lnTo>
                  <a:lnTo>
                    <a:pt x="2480310" y="42289"/>
                  </a:lnTo>
                  <a:lnTo>
                    <a:pt x="2426480" y="40774"/>
                  </a:lnTo>
                  <a:lnTo>
                    <a:pt x="2373768" y="38861"/>
                  </a:lnTo>
                  <a:lnTo>
                    <a:pt x="2322984" y="36758"/>
                  </a:lnTo>
                  <a:lnTo>
                    <a:pt x="2274939" y="34672"/>
                  </a:lnTo>
                  <a:lnTo>
                    <a:pt x="2230442" y="32811"/>
                  </a:lnTo>
                  <a:lnTo>
                    <a:pt x="2190305" y="31383"/>
                  </a:lnTo>
                  <a:lnTo>
                    <a:pt x="2154269" y="30061"/>
                  </a:lnTo>
                  <a:lnTo>
                    <a:pt x="2115743" y="28372"/>
                  </a:lnTo>
                  <a:lnTo>
                    <a:pt x="2074734" y="26477"/>
                  </a:lnTo>
                  <a:lnTo>
                    <a:pt x="2031250" y="24534"/>
                  </a:lnTo>
                  <a:lnTo>
                    <a:pt x="1985299" y="22705"/>
                  </a:lnTo>
                  <a:lnTo>
                    <a:pt x="1936888" y="21149"/>
                  </a:lnTo>
                  <a:lnTo>
                    <a:pt x="1886025" y="20028"/>
                  </a:lnTo>
                  <a:lnTo>
                    <a:pt x="1832717" y="19500"/>
                  </a:lnTo>
                  <a:lnTo>
                    <a:pt x="1776972" y="19727"/>
                  </a:lnTo>
                  <a:lnTo>
                    <a:pt x="1718799" y="20868"/>
                  </a:lnTo>
                  <a:lnTo>
                    <a:pt x="1658203" y="23085"/>
                  </a:lnTo>
                  <a:lnTo>
                    <a:pt x="1595194" y="26536"/>
                  </a:lnTo>
                  <a:lnTo>
                    <a:pt x="1529778" y="31383"/>
                  </a:lnTo>
                  <a:lnTo>
                    <a:pt x="1464714" y="36450"/>
                  </a:lnTo>
                  <a:lnTo>
                    <a:pt x="1402692" y="40539"/>
                  </a:lnTo>
                  <a:lnTo>
                    <a:pt x="1343529" y="43687"/>
                  </a:lnTo>
                  <a:lnTo>
                    <a:pt x="1287044" y="45929"/>
                  </a:lnTo>
                  <a:lnTo>
                    <a:pt x="1233054" y="47302"/>
                  </a:lnTo>
                  <a:lnTo>
                    <a:pt x="1181378" y="47843"/>
                  </a:lnTo>
                  <a:lnTo>
                    <a:pt x="1131833" y="47589"/>
                  </a:lnTo>
                  <a:lnTo>
                    <a:pt x="1084237" y="46574"/>
                  </a:lnTo>
                  <a:lnTo>
                    <a:pt x="1038409" y="44836"/>
                  </a:lnTo>
                  <a:lnTo>
                    <a:pt x="994165" y="42412"/>
                  </a:lnTo>
                  <a:lnTo>
                    <a:pt x="951325" y="39337"/>
                  </a:lnTo>
                  <a:lnTo>
                    <a:pt x="909705" y="35649"/>
                  </a:lnTo>
                  <a:lnTo>
                    <a:pt x="869124" y="31383"/>
                  </a:lnTo>
                  <a:lnTo>
                    <a:pt x="835557" y="28556"/>
                  </a:lnTo>
                  <a:lnTo>
                    <a:pt x="796642" y="26953"/>
                  </a:lnTo>
                  <a:lnTo>
                    <a:pt x="753008" y="26399"/>
                  </a:lnTo>
                  <a:lnTo>
                    <a:pt x="705287" y="26721"/>
                  </a:lnTo>
                  <a:lnTo>
                    <a:pt x="654109" y="27744"/>
                  </a:lnTo>
                  <a:lnTo>
                    <a:pt x="600105" y="29294"/>
                  </a:lnTo>
                  <a:lnTo>
                    <a:pt x="543907" y="31198"/>
                  </a:lnTo>
                  <a:lnTo>
                    <a:pt x="486145" y="33281"/>
                  </a:lnTo>
                  <a:lnTo>
                    <a:pt x="427449" y="35369"/>
                  </a:lnTo>
                  <a:lnTo>
                    <a:pt x="368452" y="37289"/>
                  </a:lnTo>
                  <a:lnTo>
                    <a:pt x="309783" y="38866"/>
                  </a:lnTo>
                  <a:lnTo>
                    <a:pt x="252073" y="39925"/>
                  </a:lnTo>
                  <a:lnTo>
                    <a:pt x="195954" y="40295"/>
                  </a:lnTo>
                  <a:lnTo>
                    <a:pt x="142057" y="39799"/>
                  </a:lnTo>
                  <a:lnTo>
                    <a:pt x="91011" y="38264"/>
                  </a:lnTo>
                  <a:lnTo>
                    <a:pt x="43448" y="35517"/>
                  </a:lnTo>
                  <a:lnTo>
                    <a:pt x="0" y="31383"/>
                  </a:lnTo>
                  <a:lnTo>
                    <a:pt x="63" y="24398"/>
                  </a:lnTo>
                  <a:lnTo>
                    <a:pt x="63" y="16143"/>
                  </a:lnTo>
                  <a:lnTo>
                    <a:pt x="0" y="12333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455" y="3205797"/>
            <a:ext cx="4093845" cy="28568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41300" marR="5080" indent="-228600">
              <a:lnSpc>
                <a:spcPct val="80300"/>
              </a:lnSpc>
              <a:spcBef>
                <a:spcPts val="600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Короля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Оскара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коронували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в </a:t>
            </a:r>
            <a:r>
              <a:rPr sz="2000" dirty="0">
                <a:latin typeface="Calibri"/>
                <a:cs typeface="Calibri"/>
              </a:rPr>
              <a:t>соборі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Нідарос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18-го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липня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1873 </a:t>
            </a:r>
            <a:r>
              <a:rPr sz="2000" spc="-10" dirty="0">
                <a:latin typeface="Calibri"/>
                <a:cs typeface="Calibri"/>
              </a:rPr>
              <a:t>року.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Він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відвідав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Вердал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та </a:t>
            </a:r>
            <a:r>
              <a:rPr sz="2000" spc="-10" dirty="0">
                <a:latin typeface="Calibri"/>
                <a:cs typeface="Calibri"/>
              </a:rPr>
              <a:t>Стіклестад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дорозі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до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Тронхейму.</a:t>
            </a:r>
            <a:endParaRPr sz="2000">
              <a:latin typeface="Calibri"/>
              <a:cs typeface="Calibri"/>
            </a:endParaRPr>
          </a:p>
          <a:p>
            <a:pPr marL="12700" marR="257810">
              <a:lnSpc>
                <a:spcPct val="79800"/>
              </a:lnSpc>
              <a:spcBef>
                <a:spcPts val="1010"/>
              </a:spcBef>
            </a:pP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https://historier.no/historier/kong-</a:t>
            </a:r>
            <a:r>
              <a:rPr sz="20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oscar-iis-</a:t>
            </a:r>
            <a:r>
              <a:rPr sz="2000" u="sng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reise-</a:t>
            </a: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gjennom-</a:t>
            </a:r>
            <a:r>
              <a:rPr sz="2000" u="sng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verdal-</a:t>
            </a: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1873-</a:t>
            </a:r>
            <a:r>
              <a:rPr sz="20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0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illustrert-</a:t>
            </a: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med-bilder/</a:t>
            </a:r>
            <a:endParaRPr sz="2000">
              <a:latin typeface="Calibri"/>
              <a:cs typeface="Calibri"/>
            </a:endParaRPr>
          </a:p>
          <a:p>
            <a:pPr marL="241300" marR="83185" indent="-228600">
              <a:lnSpc>
                <a:spcPct val="81500"/>
              </a:lnSpc>
              <a:spcBef>
                <a:spcPts val="1005"/>
              </a:spcBef>
              <a:buClr>
                <a:srgbClr val="000000"/>
              </a:buClr>
              <a:buFont typeface="Arial"/>
              <a:buChar char="•"/>
              <a:tabLst>
                <a:tab pos="241300" algn="l"/>
              </a:tabLst>
            </a:pPr>
            <a:r>
              <a:rPr sz="21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https://www.nrk.no/trondelag/kr</a:t>
            </a:r>
            <a:r>
              <a:rPr sz="215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1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oninger-</a:t>
            </a:r>
            <a:r>
              <a:rPr sz="215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i-</a:t>
            </a:r>
            <a:r>
              <a:rPr sz="21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nidarosdomen-</a:t>
            </a:r>
            <a:r>
              <a:rPr sz="215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1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1.582799</a:t>
            </a:r>
            <a:endParaRPr sz="21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15001" y="0"/>
            <a:ext cx="6876998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7996" y="757174"/>
            <a:ext cx="6247765" cy="110172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4060"/>
              </a:lnSpc>
              <a:spcBef>
                <a:spcPts val="530"/>
              </a:spcBef>
            </a:pPr>
            <a:r>
              <a:rPr sz="3650" dirty="0"/>
              <a:t>Зсув</a:t>
            </a:r>
            <a:r>
              <a:rPr sz="3650" spc="15" dirty="0"/>
              <a:t> </a:t>
            </a:r>
            <a:r>
              <a:rPr sz="3650" dirty="0"/>
              <a:t>у</a:t>
            </a:r>
            <a:r>
              <a:rPr sz="3650" spc="45" dirty="0"/>
              <a:t> </a:t>
            </a:r>
            <a:r>
              <a:rPr sz="3650" dirty="0"/>
              <a:t>Вердалі</a:t>
            </a:r>
            <a:r>
              <a:rPr sz="3650" spc="105" dirty="0"/>
              <a:t> </a:t>
            </a:r>
            <a:r>
              <a:rPr sz="3650" dirty="0"/>
              <a:t>в</a:t>
            </a:r>
            <a:r>
              <a:rPr sz="3650" spc="90" dirty="0"/>
              <a:t> </a:t>
            </a:r>
            <a:r>
              <a:rPr sz="3650" dirty="0"/>
              <a:t>1893</a:t>
            </a:r>
            <a:r>
              <a:rPr sz="3650" spc="35" dirty="0"/>
              <a:t> </a:t>
            </a:r>
            <a:r>
              <a:rPr sz="3650" spc="-20" dirty="0"/>
              <a:t>році </a:t>
            </a:r>
            <a:r>
              <a:rPr sz="3650" dirty="0"/>
              <a:t>Принц</a:t>
            </a:r>
            <a:r>
              <a:rPr sz="3650" spc="170" dirty="0"/>
              <a:t> </a:t>
            </a:r>
            <a:r>
              <a:rPr sz="3650" dirty="0"/>
              <a:t>Карл</a:t>
            </a:r>
            <a:r>
              <a:rPr sz="3650" spc="125" dirty="0"/>
              <a:t> </a:t>
            </a:r>
            <a:r>
              <a:rPr sz="3650" dirty="0"/>
              <a:t>відвідав</a:t>
            </a:r>
            <a:r>
              <a:rPr sz="3650" spc="20" dirty="0"/>
              <a:t> </a:t>
            </a:r>
            <a:r>
              <a:rPr sz="3650" spc="-10" dirty="0"/>
              <a:t>Стіклестад</a:t>
            </a:r>
            <a:endParaRPr sz="365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5080" indent="-229235">
              <a:lnSpc>
                <a:spcPct val="89200"/>
              </a:lnSpc>
              <a:spcBef>
                <a:spcPts val="385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Принц</a:t>
            </a:r>
            <a:r>
              <a:rPr spc="-55" dirty="0"/>
              <a:t> </a:t>
            </a:r>
            <a:r>
              <a:rPr dirty="0"/>
              <a:t>Карл</a:t>
            </a:r>
            <a:r>
              <a:rPr spc="-65" dirty="0"/>
              <a:t> </a:t>
            </a:r>
            <a:r>
              <a:rPr dirty="0"/>
              <a:t>поїхав</a:t>
            </a:r>
            <a:r>
              <a:rPr spc="-80" dirty="0"/>
              <a:t> </a:t>
            </a:r>
            <a:r>
              <a:rPr dirty="0"/>
              <a:t>до</a:t>
            </a:r>
            <a:r>
              <a:rPr spc="-25" dirty="0"/>
              <a:t> </a:t>
            </a:r>
            <a:r>
              <a:rPr spc="-10" dirty="0"/>
              <a:t>Вердалу</a:t>
            </a:r>
            <a:r>
              <a:rPr spc="-100" dirty="0"/>
              <a:t> </a:t>
            </a:r>
            <a:r>
              <a:rPr dirty="0"/>
              <a:t>для</a:t>
            </a:r>
            <a:r>
              <a:rPr spc="-65" dirty="0"/>
              <a:t> </a:t>
            </a:r>
            <a:r>
              <a:rPr dirty="0"/>
              <a:t>того,</a:t>
            </a:r>
            <a:r>
              <a:rPr spc="10" dirty="0"/>
              <a:t> </a:t>
            </a:r>
            <a:r>
              <a:rPr spc="-25" dirty="0"/>
              <a:t>аби</a:t>
            </a:r>
            <a:r>
              <a:rPr dirty="0"/>
              <a:t> оцінити</a:t>
            </a:r>
            <a:r>
              <a:rPr spc="-80" dirty="0"/>
              <a:t> </a:t>
            </a:r>
            <a:r>
              <a:rPr dirty="0"/>
              <a:t>розмір</a:t>
            </a:r>
            <a:r>
              <a:rPr spc="-55" dirty="0"/>
              <a:t> </a:t>
            </a:r>
            <a:r>
              <a:rPr dirty="0"/>
              <a:t>катастрофи</a:t>
            </a:r>
            <a:r>
              <a:rPr spc="-75" dirty="0"/>
              <a:t> </a:t>
            </a:r>
            <a:r>
              <a:rPr dirty="0"/>
              <a:t>та</a:t>
            </a:r>
            <a:r>
              <a:rPr spc="-35" dirty="0"/>
              <a:t> </a:t>
            </a:r>
            <a:r>
              <a:rPr dirty="0"/>
              <a:t>розпочати</a:t>
            </a:r>
            <a:r>
              <a:rPr spc="-75" dirty="0"/>
              <a:t> </a:t>
            </a:r>
            <a:r>
              <a:rPr spc="-10" dirty="0"/>
              <a:t>рятувальні </a:t>
            </a:r>
            <a:r>
              <a:rPr dirty="0"/>
              <a:t>роботи</a:t>
            </a:r>
            <a:r>
              <a:rPr spc="15" dirty="0"/>
              <a:t> </a:t>
            </a:r>
            <a:r>
              <a:rPr dirty="0"/>
              <a:t>після</a:t>
            </a:r>
            <a:r>
              <a:rPr spc="-65" dirty="0"/>
              <a:t> </a:t>
            </a:r>
            <a:r>
              <a:rPr dirty="0"/>
              <a:t>зсуву</a:t>
            </a:r>
            <a:r>
              <a:rPr spc="45" dirty="0"/>
              <a:t> </a:t>
            </a:r>
            <a:r>
              <a:rPr dirty="0"/>
              <a:t>у</a:t>
            </a:r>
            <a:r>
              <a:rPr spc="-25" dirty="0"/>
              <a:t> </a:t>
            </a:r>
            <a:r>
              <a:rPr spc="-10" dirty="0"/>
              <a:t>Вердалі</a:t>
            </a:r>
            <a:r>
              <a:rPr spc="-100" dirty="0"/>
              <a:t> </a:t>
            </a:r>
            <a:r>
              <a:rPr dirty="0"/>
              <a:t>в 1893</a:t>
            </a:r>
            <a:r>
              <a:rPr spc="-125" dirty="0"/>
              <a:t> </a:t>
            </a:r>
            <a:r>
              <a:rPr spc="-20" dirty="0"/>
              <a:t>році</a:t>
            </a:r>
          </a:p>
          <a:p>
            <a:pPr marL="241300" marR="820419" indent="-229235">
              <a:lnSpc>
                <a:spcPts val="218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Норвезький</a:t>
            </a:r>
            <a:r>
              <a:rPr spc="-70" dirty="0"/>
              <a:t> </a:t>
            </a:r>
            <a:r>
              <a:rPr spc="-10" dirty="0"/>
              <a:t>парламент</a:t>
            </a:r>
            <a:r>
              <a:rPr dirty="0"/>
              <a:t> виділив</a:t>
            </a:r>
            <a:r>
              <a:rPr spc="-114" dirty="0"/>
              <a:t> </a:t>
            </a:r>
            <a:r>
              <a:rPr dirty="0"/>
              <a:t>10</a:t>
            </a:r>
            <a:r>
              <a:rPr spc="-5" dirty="0"/>
              <a:t> </a:t>
            </a:r>
            <a:r>
              <a:rPr dirty="0"/>
              <a:t>000</a:t>
            </a:r>
            <a:r>
              <a:rPr spc="-10" dirty="0"/>
              <a:t> </a:t>
            </a:r>
            <a:r>
              <a:rPr spc="-20" dirty="0"/>
              <a:t>крон </a:t>
            </a:r>
            <a:r>
              <a:rPr dirty="0"/>
              <a:t>на</a:t>
            </a:r>
            <a:r>
              <a:rPr spc="-10" dirty="0"/>
              <a:t> </a:t>
            </a:r>
            <a:r>
              <a:rPr dirty="0"/>
              <a:t>невідкладну</a:t>
            </a:r>
            <a:r>
              <a:rPr spc="-25" dirty="0"/>
              <a:t> </a:t>
            </a:r>
            <a:r>
              <a:rPr spc="-20" dirty="0"/>
              <a:t>допомогу,</a:t>
            </a:r>
            <a:r>
              <a:rPr spc="-70" dirty="0"/>
              <a:t> </a:t>
            </a:r>
            <a:r>
              <a:rPr spc="-10" dirty="0"/>
              <a:t>королевський</a:t>
            </a:r>
            <a:r>
              <a:rPr spc="500" dirty="0"/>
              <a:t> </a:t>
            </a:r>
            <a:r>
              <a:rPr dirty="0"/>
              <a:t>дім</a:t>
            </a:r>
            <a:r>
              <a:rPr spc="35" dirty="0"/>
              <a:t> </a:t>
            </a:r>
            <a:r>
              <a:rPr dirty="0"/>
              <a:t>також</a:t>
            </a:r>
            <a:r>
              <a:rPr spc="-70" dirty="0"/>
              <a:t> </a:t>
            </a:r>
            <a:r>
              <a:rPr dirty="0"/>
              <a:t>виділив</a:t>
            </a:r>
            <a:r>
              <a:rPr spc="-95" dirty="0"/>
              <a:t> </a:t>
            </a:r>
            <a:r>
              <a:rPr dirty="0"/>
              <a:t>7000</a:t>
            </a:r>
            <a:r>
              <a:rPr spc="-85" dirty="0"/>
              <a:t> </a:t>
            </a:r>
            <a:r>
              <a:rPr spc="-20" dirty="0"/>
              <a:t>крон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38674" cy="68579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076825" y="2114550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59" y="0"/>
                </a:lnTo>
              </a:path>
            </a:pathLst>
          </a:custGeom>
          <a:ln w="1905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257" y="1001013"/>
            <a:ext cx="2129155" cy="84074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415"/>
              </a:spcBef>
            </a:pPr>
            <a:r>
              <a:rPr sz="2750" b="0" spc="-10" dirty="0">
                <a:latin typeface="Calibri Light"/>
                <a:cs typeface="Calibri Light"/>
              </a:rPr>
              <a:t>Королевський </a:t>
            </a:r>
            <a:r>
              <a:rPr sz="2750" b="0" dirty="0">
                <a:latin typeface="Calibri Light"/>
                <a:cs typeface="Calibri Light"/>
              </a:rPr>
              <a:t>дім</a:t>
            </a:r>
            <a:r>
              <a:rPr sz="2750" b="0" spc="30" dirty="0">
                <a:latin typeface="Calibri Light"/>
                <a:cs typeface="Calibri Light"/>
              </a:rPr>
              <a:t> </a:t>
            </a:r>
            <a:r>
              <a:rPr sz="2750" b="0" spc="-10" dirty="0">
                <a:latin typeface="Calibri Light"/>
                <a:cs typeface="Calibri Light"/>
              </a:rPr>
              <a:t>(родина)</a:t>
            </a:r>
            <a:endParaRPr sz="275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133475"/>
            <a:ext cx="123825" cy="657225"/>
          </a:xfrm>
          <a:custGeom>
            <a:avLst/>
            <a:gdLst/>
            <a:ahLst/>
            <a:cxnLst/>
            <a:rect l="l" t="t" r="r" b="b"/>
            <a:pathLst>
              <a:path w="123825" h="657225">
                <a:moveTo>
                  <a:pt x="123825" y="0"/>
                </a:moveTo>
                <a:lnTo>
                  <a:pt x="0" y="0"/>
                </a:lnTo>
                <a:lnTo>
                  <a:pt x="0" y="657225"/>
                </a:lnTo>
                <a:lnTo>
                  <a:pt x="123825" y="657225"/>
                </a:lnTo>
                <a:lnTo>
                  <a:pt x="123825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71800" y="733425"/>
            <a:ext cx="9525" cy="1457325"/>
          </a:xfrm>
          <a:custGeom>
            <a:avLst/>
            <a:gdLst/>
            <a:ahLst/>
            <a:cxnLst/>
            <a:rect l="l" t="t" r="r" b="b"/>
            <a:pathLst>
              <a:path w="9525" h="1457325">
                <a:moveTo>
                  <a:pt x="9525" y="0"/>
                </a:moveTo>
                <a:lnTo>
                  <a:pt x="0" y="0"/>
                </a:lnTo>
                <a:lnTo>
                  <a:pt x="0" y="1457325"/>
                </a:lnTo>
                <a:lnTo>
                  <a:pt x="9525" y="1457325"/>
                </a:lnTo>
                <a:lnTo>
                  <a:pt x="9525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38754" y="452437"/>
            <a:ext cx="2957195" cy="19431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41300" marR="53340" indent="-228600">
              <a:lnSpc>
                <a:spcPct val="667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sz="1500" dirty="0">
                <a:latin typeface="Calibri"/>
                <a:cs typeface="Calibri"/>
              </a:rPr>
              <a:t>Королевська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родина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була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готова </a:t>
            </a:r>
            <a:r>
              <a:rPr sz="1500" dirty="0">
                <a:latin typeface="Calibri"/>
                <a:cs typeface="Calibri"/>
              </a:rPr>
              <a:t>до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того,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що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вони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повинні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були</a:t>
            </a:r>
            <a:endParaRPr sz="1500">
              <a:latin typeface="Calibri"/>
              <a:cs typeface="Calibri"/>
            </a:endParaRPr>
          </a:p>
          <a:p>
            <a:pPr marL="241300" marR="162560">
              <a:lnSpc>
                <a:spcPct val="71000"/>
              </a:lnSpc>
            </a:pPr>
            <a:r>
              <a:rPr sz="1500" dirty="0">
                <a:latin typeface="Calibri"/>
                <a:cs typeface="Calibri"/>
              </a:rPr>
              <a:t>об</a:t>
            </a:r>
            <a:r>
              <a:rPr sz="950" dirty="0">
                <a:latin typeface="Arial"/>
                <a:cs typeface="Arial"/>
              </a:rPr>
              <a:t>’</a:t>
            </a:r>
            <a:r>
              <a:rPr sz="1500" dirty="0">
                <a:latin typeface="Calibri"/>
                <a:cs typeface="Calibri"/>
              </a:rPr>
              <a:t>єднатися</a:t>
            </a:r>
            <a:r>
              <a:rPr sz="1500" spc="-1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з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культурою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Улафа, </a:t>
            </a:r>
            <a:r>
              <a:rPr sz="1500" dirty="0">
                <a:latin typeface="Calibri"/>
                <a:cs typeface="Calibri"/>
              </a:rPr>
              <a:t>собору</a:t>
            </a:r>
            <a:r>
              <a:rPr sz="1500" spc="-9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Нідарос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та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Стіклестад</a:t>
            </a:r>
            <a:endParaRPr sz="1500">
              <a:latin typeface="Calibri"/>
              <a:cs typeface="Calibri"/>
            </a:endParaRPr>
          </a:p>
          <a:p>
            <a:pPr marL="241300" marR="5080" indent="-228600">
              <a:lnSpc>
                <a:spcPct val="70900"/>
              </a:lnSpc>
              <a:spcBef>
                <a:spcPts val="975"/>
              </a:spcBef>
              <a:buFont typeface="Arial"/>
              <a:buChar char="•"/>
              <a:tabLst>
                <a:tab pos="241300" algn="l"/>
              </a:tabLst>
            </a:pPr>
            <a:r>
              <a:rPr sz="1500" dirty="0">
                <a:latin typeface="Calibri"/>
                <a:cs typeface="Calibri"/>
              </a:rPr>
              <a:t>Це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було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важливим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фактором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для </a:t>
            </a:r>
            <a:r>
              <a:rPr sz="1500" spc="10" dirty="0">
                <a:latin typeface="Calibri"/>
                <a:cs typeface="Calibri"/>
              </a:rPr>
              <a:t>відновленнянорвезької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нації</a:t>
            </a:r>
            <a:endParaRPr sz="1500">
              <a:latin typeface="Calibri"/>
              <a:cs typeface="Calibri"/>
            </a:endParaRPr>
          </a:p>
          <a:p>
            <a:pPr marL="241300" marR="367665" indent="-228600">
              <a:lnSpc>
                <a:spcPct val="71000"/>
              </a:lnSpc>
              <a:spcBef>
                <a:spcPts val="975"/>
              </a:spcBef>
              <a:buFont typeface="Arial"/>
              <a:buChar char="•"/>
              <a:tabLst>
                <a:tab pos="241300" algn="l"/>
              </a:tabLst>
            </a:pPr>
            <a:r>
              <a:rPr sz="1500" dirty="0">
                <a:latin typeface="Calibri"/>
                <a:cs typeface="Calibri"/>
              </a:rPr>
              <a:t>Є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мало місць,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які </a:t>
            </a:r>
            <a:r>
              <a:rPr sz="1500" dirty="0">
                <a:latin typeface="Calibri"/>
                <a:cs typeface="Calibri"/>
              </a:rPr>
              <a:t>відвідувалися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королевською</a:t>
            </a:r>
            <a:endParaRPr sz="1500">
              <a:latin typeface="Calibri"/>
              <a:cs typeface="Calibri"/>
            </a:endParaRPr>
          </a:p>
          <a:p>
            <a:pPr marL="241300" marR="77470">
              <a:lnSpc>
                <a:spcPct val="66800"/>
              </a:lnSpc>
              <a:spcBef>
                <a:spcPts val="75"/>
              </a:spcBef>
            </a:pPr>
            <a:r>
              <a:rPr sz="1500" dirty="0">
                <a:latin typeface="Calibri"/>
                <a:cs typeface="Calibri"/>
              </a:rPr>
              <a:t>родиною</a:t>
            </a:r>
            <a:r>
              <a:rPr sz="1500" spc="-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так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часто,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як</a:t>
            </a:r>
            <a:r>
              <a:rPr sz="1500" spc="1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Вердал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та </a:t>
            </a:r>
            <a:r>
              <a:rPr sz="1500" spc="-10" dirty="0">
                <a:latin typeface="Calibri"/>
                <a:cs typeface="Calibri"/>
              </a:rPr>
              <a:t>Стіклестад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62274"/>
            <a:ext cx="6400799" cy="38957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1300" y="0"/>
            <a:ext cx="56007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07593"/>
            <a:ext cx="9852025" cy="13017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745"/>
              </a:spcBef>
            </a:pPr>
            <a:r>
              <a:rPr sz="4400" dirty="0"/>
              <a:t>Як</a:t>
            </a:r>
            <a:r>
              <a:rPr sz="4400" spc="-85" dirty="0"/>
              <a:t> </a:t>
            </a:r>
            <a:r>
              <a:rPr sz="4400" dirty="0"/>
              <a:t>описується</a:t>
            </a:r>
            <a:r>
              <a:rPr sz="4400" spc="-60" dirty="0"/>
              <a:t> </a:t>
            </a:r>
            <a:r>
              <a:rPr sz="4400" dirty="0"/>
              <a:t>візит</a:t>
            </a:r>
            <a:r>
              <a:rPr sz="4400" spc="-30" dirty="0"/>
              <a:t> </a:t>
            </a:r>
            <a:r>
              <a:rPr sz="4400" dirty="0"/>
              <a:t>принца</a:t>
            </a:r>
            <a:r>
              <a:rPr sz="4400" spc="-25" dirty="0"/>
              <a:t> </a:t>
            </a:r>
            <a:r>
              <a:rPr sz="4400" dirty="0"/>
              <a:t>Карла</a:t>
            </a:r>
            <a:r>
              <a:rPr sz="4400" spc="-100" dirty="0"/>
              <a:t> </a:t>
            </a:r>
            <a:r>
              <a:rPr sz="4400" dirty="0"/>
              <a:t>у</a:t>
            </a:r>
            <a:r>
              <a:rPr sz="4400" spc="-55" dirty="0"/>
              <a:t> </a:t>
            </a:r>
            <a:r>
              <a:rPr sz="4400" spc="-10" dirty="0"/>
              <a:t>історії </a:t>
            </a:r>
            <a:r>
              <a:rPr sz="4400" dirty="0"/>
              <a:t>про</a:t>
            </a:r>
            <a:r>
              <a:rPr sz="4400" spc="5" dirty="0"/>
              <a:t> </a:t>
            </a:r>
            <a:r>
              <a:rPr sz="4400" dirty="0"/>
              <a:t>катастрофу</a:t>
            </a:r>
            <a:r>
              <a:rPr sz="4400" spc="-150" dirty="0"/>
              <a:t> </a:t>
            </a:r>
            <a:r>
              <a:rPr sz="4400" dirty="0"/>
              <a:t>1893</a:t>
            </a:r>
            <a:r>
              <a:rPr sz="4400" spc="-90" dirty="0"/>
              <a:t> </a:t>
            </a:r>
            <a:r>
              <a:rPr sz="4400" spc="-20" dirty="0"/>
              <a:t>року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575" y="1716595"/>
            <a:ext cx="10117455" cy="444182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15"/>
              </a:spcBef>
            </a:pPr>
            <a:r>
              <a:rPr sz="1800" b="0" dirty="0">
                <a:latin typeface="Calibri Light"/>
                <a:cs typeface="Calibri Light"/>
              </a:rPr>
              <a:t>Любі</a:t>
            </a:r>
            <a:r>
              <a:rPr sz="1800" b="0" spc="-40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друзі!</a:t>
            </a:r>
            <a:endParaRPr sz="1800">
              <a:latin typeface="Calibri Light"/>
              <a:cs typeface="Calibri Light"/>
            </a:endParaRPr>
          </a:p>
          <a:p>
            <a:pPr marL="12700" marR="5080" algn="just">
              <a:lnSpc>
                <a:spcPct val="80000"/>
              </a:lnSpc>
              <a:spcBef>
                <a:spcPts val="1050"/>
              </a:spcBef>
            </a:pPr>
            <a:r>
              <a:rPr sz="1800" b="0" dirty="0">
                <a:latin typeface="Calibri Light"/>
                <a:cs typeface="Calibri Light"/>
              </a:rPr>
              <a:t>Мій</a:t>
            </a:r>
            <a:r>
              <a:rPr sz="1800" b="0" spc="-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тато,</a:t>
            </a:r>
            <a:r>
              <a:rPr sz="1800" b="0" spc="-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король</a:t>
            </a:r>
            <a:r>
              <a:rPr sz="1800" b="0" spc="-10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Оскар</a:t>
            </a:r>
            <a:r>
              <a:rPr sz="1800" b="0" spc="-50" dirty="0">
                <a:latin typeface="Calibri Light"/>
                <a:cs typeface="Calibri Light"/>
              </a:rPr>
              <a:t> </a:t>
            </a:r>
            <a:r>
              <a:rPr sz="1800" b="0" spc="-30" dirty="0">
                <a:latin typeface="Calibri Light"/>
                <a:cs typeface="Calibri Light"/>
              </a:rPr>
              <a:t>2-</a:t>
            </a:r>
            <a:r>
              <a:rPr sz="1800" b="0" dirty="0">
                <a:latin typeface="Calibri Light"/>
                <a:cs typeface="Calibri Light"/>
              </a:rPr>
              <a:t>й,</a:t>
            </a:r>
            <a:r>
              <a:rPr sz="1800" b="0" spc="-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став</a:t>
            </a:r>
            <a:r>
              <a:rPr sz="1800" b="0" spc="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свідком</a:t>
            </a:r>
            <a:r>
              <a:rPr sz="1800" b="0" spc="-6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катастрофи,</a:t>
            </a:r>
            <a:r>
              <a:rPr sz="1800" b="0" spc="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жертвою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якої</a:t>
            </a:r>
            <a:r>
              <a:rPr sz="1800" b="0" spc="-10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стало</a:t>
            </a:r>
            <a:r>
              <a:rPr sz="1800" b="0" spc="-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це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красиве</a:t>
            </a:r>
            <a:r>
              <a:rPr sz="1800" b="0" spc="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селище</a:t>
            </a:r>
            <a:r>
              <a:rPr sz="1800" b="0" spc="-7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Вердал!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25" dirty="0">
                <a:latin typeface="Calibri Light"/>
                <a:cs typeface="Calibri Light"/>
              </a:rPr>
              <a:t>Він </a:t>
            </a:r>
            <a:r>
              <a:rPr sz="1800" b="0" spc="-10" dirty="0">
                <a:latin typeface="Calibri Light"/>
                <a:cs typeface="Calibri Light"/>
              </a:rPr>
              <a:t>відправив</a:t>
            </a:r>
            <a:r>
              <a:rPr sz="1800" b="0" spc="1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мене</a:t>
            </a:r>
            <a:r>
              <a:rPr sz="1800" b="0" spc="-4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сюди,</a:t>
            </a:r>
            <a:r>
              <a:rPr sz="1800" b="0" spc="-4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аби</a:t>
            </a:r>
            <a:r>
              <a:rPr sz="1800" b="0" spc="3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я</a:t>
            </a:r>
            <a:r>
              <a:rPr sz="1800" b="0" spc="-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на свої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очі побачив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це</a:t>
            </a:r>
            <a:r>
              <a:rPr sz="1800" b="0" spc="-4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горе!</a:t>
            </a:r>
            <a:endParaRPr sz="1800">
              <a:latin typeface="Calibri Light"/>
              <a:cs typeface="Calibri Light"/>
            </a:endParaRPr>
          </a:p>
          <a:p>
            <a:pPr marL="12700" marR="36830" algn="just">
              <a:lnSpc>
                <a:spcPct val="80000"/>
              </a:lnSpc>
              <a:spcBef>
                <a:spcPts val="975"/>
              </a:spcBef>
            </a:pPr>
            <a:r>
              <a:rPr sz="1800" b="0" dirty="0">
                <a:latin typeface="Calibri Light"/>
                <a:cs typeface="Calibri Light"/>
              </a:rPr>
              <a:t>Я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піднявся</a:t>
            </a:r>
            <a:r>
              <a:rPr sz="1800" b="0" spc="7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наверх,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аби</a:t>
            </a:r>
            <a:r>
              <a:rPr sz="1800" b="0" spc="-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побачити</a:t>
            </a:r>
            <a:r>
              <a:rPr sz="1800" b="0" spc="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всю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територію,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яку</a:t>
            </a:r>
            <a:r>
              <a:rPr sz="1800" b="0" spc="-4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охопило</a:t>
            </a:r>
            <a:r>
              <a:rPr sz="1800" b="0" spc="-10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це</a:t>
            </a:r>
            <a:r>
              <a:rPr sz="1800" b="0" spc="-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лихо.</a:t>
            </a:r>
            <a:r>
              <a:rPr sz="1800" b="0" spc="-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Я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не</a:t>
            </a:r>
            <a:r>
              <a:rPr sz="1800" b="0" spc="-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можу</a:t>
            </a:r>
            <a:r>
              <a:rPr sz="1800" b="0" spc="-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знайти</a:t>
            </a:r>
            <a:r>
              <a:rPr sz="1800" b="0" spc="-4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підходящих</a:t>
            </a:r>
            <a:r>
              <a:rPr sz="1800" b="0" spc="70" dirty="0">
                <a:latin typeface="Calibri Light"/>
                <a:cs typeface="Calibri Light"/>
              </a:rPr>
              <a:t> </a:t>
            </a:r>
            <a:r>
              <a:rPr sz="1800" b="0" spc="-20" dirty="0">
                <a:latin typeface="Calibri Light"/>
                <a:cs typeface="Calibri Light"/>
              </a:rPr>
              <a:t>слів </a:t>
            </a:r>
            <a:r>
              <a:rPr sz="1800" b="0" dirty="0">
                <a:latin typeface="Calibri Light"/>
                <a:cs typeface="Calibri Light"/>
              </a:rPr>
              <a:t>для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того,</a:t>
            </a:r>
            <a:r>
              <a:rPr sz="1800" b="0" spc="-10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щоб</a:t>
            </a:r>
            <a:r>
              <a:rPr sz="1800" b="0" spc="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описати</a:t>
            </a:r>
            <a:r>
              <a:rPr sz="1800" b="0" spc="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що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я </a:t>
            </a:r>
            <a:r>
              <a:rPr sz="1800" b="0" spc="-10" dirty="0">
                <a:latin typeface="Calibri Light"/>
                <a:cs typeface="Calibri Light"/>
              </a:rPr>
              <a:t>побачив...</a:t>
            </a:r>
            <a:endParaRPr sz="1800">
              <a:latin typeface="Calibri Light"/>
              <a:cs typeface="Calibri Light"/>
            </a:endParaRPr>
          </a:p>
          <a:p>
            <a:pPr marL="12700" marR="94615" algn="just">
              <a:lnSpc>
                <a:spcPts val="1800"/>
              </a:lnSpc>
              <a:spcBef>
                <a:spcPts val="905"/>
              </a:spcBef>
            </a:pPr>
            <a:r>
              <a:rPr sz="1800" b="0" dirty="0">
                <a:latin typeface="Calibri Light"/>
                <a:cs typeface="Calibri Light"/>
              </a:rPr>
              <a:t>Мій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тато...</a:t>
            </a:r>
            <a:r>
              <a:rPr sz="1800" b="0" spc="-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король</a:t>
            </a:r>
            <a:r>
              <a:rPr sz="1800" b="0" spc="-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Оскар</a:t>
            </a:r>
            <a:r>
              <a:rPr sz="1800" b="0" spc="-30" dirty="0">
                <a:latin typeface="Calibri Light"/>
                <a:cs typeface="Calibri Light"/>
              </a:rPr>
              <a:t> </a:t>
            </a:r>
            <a:r>
              <a:rPr sz="1800" b="0" spc="-20" dirty="0">
                <a:latin typeface="Calibri Light"/>
                <a:cs typeface="Calibri Light"/>
              </a:rPr>
              <a:t>2-</a:t>
            </a:r>
            <a:r>
              <a:rPr sz="1800" b="0" dirty="0">
                <a:latin typeface="Calibri Light"/>
                <a:cs typeface="Calibri Light"/>
              </a:rPr>
              <a:t>й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та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королева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передають</a:t>
            </a:r>
            <a:r>
              <a:rPr sz="1800" b="0" spc="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5000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крон</a:t>
            </a:r>
            <a:r>
              <a:rPr sz="1800" b="0" spc="-4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на</a:t>
            </a:r>
            <a:r>
              <a:rPr sz="1800" b="0" spc="-9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рятувальні</a:t>
            </a:r>
            <a:r>
              <a:rPr sz="1800" b="0" spc="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роботи.</a:t>
            </a:r>
            <a:r>
              <a:rPr sz="1800" b="0" spc="-6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Від</a:t>
            </a:r>
            <a:r>
              <a:rPr sz="1800" b="0" spc="-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принці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Густава </a:t>
            </a:r>
            <a:r>
              <a:rPr sz="1800" b="0" dirty="0">
                <a:latin typeface="Calibri Light"/>
                <a:cs typeface="Calibri Light"/>
              </a:rPr>
              <a:t>Адольфа,</a:t>
            </a:r>
            <a:r>
              <a:rPr sz="1800" b="0" spc="-5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принца Еугена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та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мене</a:t>
            </a:r>
            <a:r>
              <a:rPr sz="1800" b="0" spc="-10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буде</a:t>
            </a:r>
            <a:r>
              <a:rPr sz="1800" b="0" spc="-4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передано</a:t>
            </a:r>
            <a:r>
              <a:rPr sz="1800" b="0" spc="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1000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крон.</a:t>
            </a:r>
            <a:endParaRPr sz="1800">
              <a:latin typeface="Calibri Light"/>
              <a:cs typeface="Calibri Light"/>
            </a:endParaRPr>
          </a:p>
          <a:p>
            <a:pPr marL="12700" marR="31750" algn="just">
              <a:lnSpc>
                <a:spcPct val="80000"/>
              </a:lnSpc>
              <a:spcBef>
                <a:spcPts val="980"/>
              </a:spcBef>
            </a:pPr>
            <a:r>
              <a:rPr sz="1800" b="0" dirty="0">
                <a:latin typeface="Calibri Light"/>
                <a:cs typeface="Calibri Light"/>
              </a:rPr>
              <a:t>Заключення.</a:t>
            </a:r>
            <a:r>
              <a:rPr sz="1800" b="0" spc="-10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Величезне</a:t>
            </a:r>
            <a:r>
              <a:rPr sz="1800" b="0" spc="-10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дякую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всім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чоловікам,</a:t>
            </a:r>
            <a:r>
              <a:rPr sz="1800" b="0" spc="-7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які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попри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високий</a:t>
            </a:r>
            <a:r>
              <a:rPr sz="1800" b="0" spc="-10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ризик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пішли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і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врятували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багато</a:t>
            </a:r>
            <a:r>
              <a:rPr sz="1800" b="0" spc="2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людей, </a:t>
            </a:r>
            <a:r>
              <a:rPr sz="1800" b="0" dirty="0">
                <a:latin typeface="Calibri Light"/>
                <a:cs typeface="Calibri Light"/>
              </a:rPr>
              <a:t>діставши</a:t>
            </a:r>
            <a:r>
              <a:rPr sz="1800" b="0" spc="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їх</a:t>
            </a:r>
            <a:r>
              <a:rPr sz="1800" b="0" spc="-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глиняних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мас.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Ви</a:t>
            </a:r>
            <a:r>
              <a:rPr sz="1800" b="0" spc="-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згодом</a:t>
            </a:r>
            <a:r>
              <a:rPr sz="1800" b="0" spc="-5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отримаєте</a:t>
            </a:r>
            <a:r>
              <a:rPr sz="1800" b="0" spc="-5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королевські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медалі,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але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зараз</a:t>
            </a:r>
            <a:r>
              <a:rPr sz="1800" b="0" spc="5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я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попрошу</a:t>
            </a:r>
            <a:r>
              <a:rPr sz="1800" b="0" spc="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вас</a:t>
            </a:r>
            <a:r>
              <a:rPr sz="1800" b="0" spc="-1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піднятися </a:t>
            </a:r>
            <a:r>
              <a:rPr sz="1800" b="0" dirty="0">
                <a:latin typeface="Calibri Light"/>
                <a:cs typeface="Calibri Light"/>
              </a:rPr>
              <a:t>для того,</a:t>
            </a:r>
            <a:r>
              <a:rPr sz="1800" b="0" spc="-10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щоб</a:t>
            </a:r>
            <a:r>
              <a:rPr sz="1800" b="0" spc="4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я</a:t>
            </a:r>
            <a:r>
              <a:rPr sz="1800" b="0" spc="-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вам</a:t>
            </a:r>
            <a:r>
              <a:rPr sz="1800" b="0" spc="4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пожав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руку.</a:t>
            </a:r>
            <a:r>
              <a:rPr sz="1800" b="0" spc="-4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Дякую.</a:t>
            </a:r>
            <a:endParaRPr sz="1800">
              <a:latin typeface="Calibri Light"/>
              <a:cs typeface="Calibri Light"/>
            </a:endParaRPr>
          </a:p>
          <a:p>
            <a:pPr marL="12700" marR="201295">
              <a:lnSpc>
                <a:spcPct val="80000"/>
              </a:lnSpc>
              <a:spcBef>
                <a:spcPts val="969"/>
              </a:spcBef>
            </a:pPr>
            <a:r>
              <a:rPr sz="1800" b="0" dirty="0">
                <a:latin typeface="Calibri Light"/>
                <a:cs typeface="Calibri Light"/>
              </a:rPr>
              <a:t>Еллєсеус</a:t>
            </a:r>
            <a:r>
              <a:rPr sz="1800" b="0" spc="-1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був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один</a:t>
            </a:r>
            <a:r>
              <a:rPr sz="1800" b="0" spc="-9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</a:t>
            </a:r>
            <a:r>
              <a:rPr sz="1800" b="0" spc="3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тих,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кому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принц</a:t>
            </a:r>
            <a:r>
              <a:rPr sz="1800" b="0" spc="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потиснув</a:t>
            </a:r>
            <a:r>
              <a:rPr sz="1800" b="0" spc="-5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руку.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Принц</a:t>
            </a:r>
            <a:r>
              <a:rPr sz="1800" b="0" spc="-1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приділив</a:t>
            </a:r>
            <a:r>
              <a:rPr sz="1800" b="0" spc="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кожному</a:t>
            </a:r>
            <a:r>
              <a:rPr sz="1800" b="0" spc="-15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достатньо</a:t>
            </a:r>
            <a:r>
              <a:rPr sz="1800" b="0" spc="9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часу,</a:t>
            </a:r>
            <a:r>
              <a:rPr sz="1800" b="0" spc="-25" dirty="0">
                <a:latin typeface="Calibri Light"/>
                <a:cs typeface="Calibri Light"/>
              </a:rPr>
              <a:t> він </a:t>
            </a:r>
            <a:r>
              <a:rPr sz="1800" b="0" dirty="0">
                <a:latin typeface="Calibri Light"/>
                <a:cs typeface="Calibri Light"/>
              </a:rPr>
              <a:t>розмовляв</a:t>
            </a:r>
            <a:r>
              <a:rPr sz="1800" b="0" spc="-6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усіма.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Коли</a:t>
            </a:r>
            <a:r>
              <a:rPr sz="1800" b="0" spc="-10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черга</a:t>
            </a:r>
            <a:r>
              <a:rPr sz="1800" b="0" spc="4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дійшла</a:t>
            </a:r>
            <a:r>
              <a:rPr sz="1800" b="0" spc="-4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до</a:t>
            </a:r>
            <a:r>
              <a:rPr sz="1800" b="0" spc="-4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Еллєсеуса,</a:t>
            </a:r>
            <a:r>
              <a:rPr sz="1800" b="0" spc="-7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принц</a:t>
            </a:r>
            <a:r>
              <a:rPr sz="1800" b="0" spc="-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дізнався</a:t>
            </a:r>
            <a:r>
              <a:rPr sz="1800" b="0" spc="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про</a:t>
            </a:r>
            <a:r>
              <a:rPr sz="1800" b="0" spc="2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Матільде.</a:t>
            </a:r>
            <a:r>
              <a:rPr sz="1800" b="0" dirty="0">
                <a:latin typeface="Calibri Light"/>
                <a:cs typeface="Calibri Light"/>
              </a:rPr>
              <a:t> Еллєсеус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сказав, </a:t>
            </a:r>
            <a:r>
              <a:rPr sz="1800" b="0" spc="-25" dirty="0">
                <a:latin typeface="Calibri Light"/>
                <a:cs typeface="Calibri Light"/>
              </a:rPr>
              <a:t>що </a:t>
            </a:r>
            <a:r>
              <a:rPr sz="1800" b="0" dirty="0">
                <a:latin typeface="Calibri Light"/>
                <a:cs typeface="Calibri Light"/>
              </a:rPr>
              <a:t>найжахливіше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було</a:t>
            </a:r>
            <a:r>
              <a:rPr sz="1800" b="0" spc="-10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те,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що</a:t>
            </a:r>
            <a:r>
              <a:rPr sz="1800" b="0" spc="-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вони</a:t>
            </a:r>
            <a:r>
              <a:rPr sz="1800" b="0" spc="-4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не</a:t>
            </a:r>
            <a:r>
              <a:rPr sz="1800" b="0" spc="-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знайшли</a:t>
            </a:r>
            <a:r>
              <a:rPr sz="1800" b="0" spc="-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дівчинку</a:t>
            </a:r>
            <a:r>
              <a:rPr sz="1800" b="0" spc="-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і</a:t>
            </a:r>
            <a:r>
              <a:rPr sz="1800" b="0" spc="-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що</a:t>
            </a:r>
            <a:r>
              <a:rPr sz="1800" b="0" spc="4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вона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назавжди</a:t>
            </a:r>
            <a:r>
              <a:rPr sz="1800" b="0" spc="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залишилася</a:t>
            </a:r>
            <a:r>
              <a:rPr sz="1800" b="0" spc="-1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захороненою</a:t>
            </a:r>
            <a:r>
              <a:rPr sz="1800" b="0" spc="-110" dirty="0">
                <a:latin typeface="Calibri Light"/>
                <a:cs typeface="Calibri Light"/>
              </a:rPr>
              <a:t> </a:t>
            </a:r>
            <a:r>
              <a:rPr sz="1800" b="0" spc="-50" dirty="0">
                <a:latin typeface="Calibri Light"/>
                <a:cs typeface="Calibri Light"/>
              </a:rPr>
              <a:t>в </a:t>
            </a:r>
            <a:r>
              <a:rPr sz="1800" b="0" spc="-10" dirty="0">
                <a:latin typeface="Calibri Light"/>
                <a:cs typeface="Calibri Light"/>
              </a:rPr>
              <a:t>землі.</a:t>
            </a:r>
            <a:endParaRPr sz="1800">
              <a:latin typeface="Calibri Light"/>
              <a:cs typeface="Calibri Light"/>
            </a:endParaRPr>
          </a:p>
          <a:p>
            <a:pPr marL="12700" marR="216535">
              <a:lnSpc>
                <a:spcPct val="80000"/>
              </a:lnSpc>
              <a:spcBef>
                <a:spcPts val="1055"/>
              </a:spcBef>
            </a:pPr>
            <a:r>
              <a:rPr sz="1800" b="0" dirty="0">
                <a:latin typeface="Calibri Light"/>
                <a:cs typeface="Calibri Light"/>
              </a:rPr>
              <a:t>Не</a:t>
            </a:r>
            <a:r>
              <a:rPr sz="1800" b="0" spc="-8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зважаючи</a:t>
            </a:r>
            <a:r>
              <a:rPr sz="1800" b="0" spc="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на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те,</a:t>
            </a:r>
            <a:r>
              <a:rPr sz="1800" b="0" spc="-5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що</a:t>
            </a:r>
            <a:r>
              <a:rPr sz="1800" b="0" spc="3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принц</a:t>
            </a:r>
            <a:r>
              <a:rPr sz="1800" b="0" spc="-4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Карл</a:t>
            </a:r>
            <a:r>
              <a:rPr sz="1800" b="0" spc="6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був</a:t>
            </a:r>
            <a:r>
              <a:rPr sz="1800" b="0" spc="-8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суворим,</a:t>
            </a:r>
            <a:r>
              <a:rPr sz="1800" b="0" spc="-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військовою</a:t>
            </a:r>
            <a:r>
              <a:rPr sz="1800" b="0" spc="-5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людиною,</a:t>
            </a:r>
            <a:r>
              <a:rPr sz="1800" b="0" spc="-10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історія</a:t>
            </a:r>
            <a:r>
              <a:rPr sz="1800" b="0" spc="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Еллєсеуса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змусила</a:t>
            </a:r>
            <a:r>
              <a:rPr sz="1800" b="0" spc="-90" dirty="0">
                <a:latin typeface="Calibri Light"/>
                <a:cs typeface="Calibri Light"/>
              </a:rPr>
              <a:t> </a:t>
            </a:r>
            <a:r>
              <a:rPr sz="1800" b="0" spc="-20" dirty="0">
                <a:latin typeface="Calibri Light"/>
                <a:cs typeface="Calibri Light"/>
              </a:rPr>
              <a:t>його </a:t>
            </a:r>
            <a:r>
              <a:rPr sz="1800" b="0" dirty="0">
                <a:latin typeface="Calibri Light"/>
                <a:cs typeface="Calibri Light"/>
              </a:rPr>
              <a:t>сказати:</a:t>
            </a:r>
            <a:r>
              <a:rPr sz="1800" b="0" spc="-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"Я</a:t>
            </a:r>
            <a:r>
              <a:rPr sz="1800" b="0" spc="-10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вважаю,</a:t>
            </a:r>
            <a:r>
              <a:rPr sz="1800" b="0" spc="3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що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Матільде</a:t>
            </a:r>
            <a:r>
              <a:rPr sz="1800" b="0" spc="3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скоріш</a:t>
            </a:r>
            <a:r>
              <a:rPr sz="1800" b="0" spc="-4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назавжди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залишилася</a:t>
            </a:r>
            <a:r>
              <a:rPr sz="1800" b="0" spc="-5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</a:t>
            </a:r>
            <a:r>
              <a:rPr sz="1800" b="0" spc="-6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твоєму</a:t>
            </a:r>
            <a:r>
              <a:rPr sz="1800" b="0" spc="-75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серці.".</a:t>
            </a:r>
            <a:endParaRPr sz="18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09282"/>
            <a:ext cx="401891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dirty="0"/>
              <a:t>Kilder</a:t>
            </a:r>
            <a:r>
              <a:rPr sz="4400" spc="-30" dirty="0"/>
              <a:t> </a:t>
            </a:r>
            <a:r>
              <a:rPr sz="4400" spc="-10" dirty="0"/>
              <a:t>(джерела):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575" y="1746948"/>
            <a:ext cx="4669790" cy="422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10" dirty="0">
                <a:latin typeface="Calibri"/>
                <a:cs typeface="Calibri"/>
              </a:rPr>
              <a:t>Kongehuset.no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25" dirty="0">
                <a:latin typeface="Calibri"/>
                <a:cs typeface="Calibri"/>
              </a:rPr>
              <a:t>Yngve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Kvistad: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Stiklestadspelet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10" dirty="0">
                <a:latin typeface="Calibri"/>
                <a:cs typeface="Calibri"/>
              </a:rPr>
              <a:t>NRK.no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10" dirty="0">
                <a:latin typeface="Calibri"/>
                <a:cs typeface="Calibri"/>
              </a:rPr>
              <a:t>Adressa.no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10" dirty="0">
                <a:latin typeface="Calibri"/>
                <a:cs typeface="Calibri"/>
              </a:rPr>
              <a:t>Innherred.no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10" dirty="0">
                <a:latin typeface="Calibri"/>
                <a:cs typeface="Calibri"/>
              </a:rPr>
              <a:t>Verdalsbilder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10" dirty="0">
                <a:latin typeface="Calibri"/>
                <a:cs typeface="Calibri"/>
              </a:rPr>
              <a:t>Verdalsoriatoriet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10" dirty="0">
                <a:latin typeface="Calibri"/>
                <a:cs typeface="Calibri"/>
              </a:rPr>
              <a:t>Virksommeord.no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10" dirty="0">
                <a:latin typeface="Calibri"/>
                <a:cs typeface="Calibri"/>
              </a:rPr>
              <a:t>Renbjørarkiv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40029" algn="l"/>
              </a:tabLst>
            </a:pPr>
            <a:r>
              <a:rPr sz="2400" dirty="0">
                <a:latin typeface="Calibri"/>
                <a:cs typeface="Calibri"/>
              </a:rPr>
              <a:t>Haugesløl: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Vår </a:t>
            </a:r>
            <a:r>
              <a:rPr sz="2400" spc="-10" dirty="0">
                <a:latin typeface="Calibri"/>
                <a:cs typeface="Calibri"/>
              </a:rPr>
              <a:t>kongen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hans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hus</a:t>
            </a:r>
            <a:endParaRPr sz="2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40029" algn="l"/>
              </a:tabLst>
            </a:pPr>
            <a:r>
              <a:rPr sz="2400" dirty="0">
                <a:latin typeface="Calibri"/>
                <a:cs typeface="Calibri"/>
              </a:rPr>
              <a:t>Private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bilder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Erlend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Alexander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Heir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63080"/>
            <a:chOff x="0" y="0"/>
            <a:chExt cx="12192000" cy="6863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8500" y="0"/>
              <a:ext cx="89535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5673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63" y="4825"/>
              <a:ext cx="4458335" cy="6853555"/>
            </a:xfrm>
            <a:custGeom>
              <a:avLst/>
              <a:gdLst/>
              <a:ahLst/>
              <a:cxnLst/>
              <a:rect l="l" t="t" r="r" b="b"/>
              <a:pathLst>
                <a:path w="4458335" h="6853555">
                  <a:moveTo>
                    <a:pt x="3244150" y="0"/>
                  </a:moveTo>
                  <a:lnTo>
                    <a:pt x="0" y="0"/>
                  </a:lnTo>
                  <a:lnTo>
                    <a:pt x="0" y="6853171"/>
                  </a:lnTo>
                  <a:lnTo>
                    <a:pt x="3248484" y="6853171"/>
                  </a:lnTo>
                  <a:lnTo>
                    <a:pt x="3307142" y="6788666"/>
                  </a:lnTo>
                  <a:lnTo>
                    <a:pt x="3336206" y="6753147"/>
                  </a:lnTo>
                  <a:lnTo>
                    <a:pt x="3364962" y="6717261"/>
                  </a:lnTo>
                  <a:lnTo>
                    <a:pt x="3393407" y="6681012"/>
                  </a:lnTo>
                  <a:lnTo>
                    <a:pt x="3421539" y="6644403"/>
                  </a:lnTo>
                  <a:lnTo>
                    <a:pt x="3449355" y="6607437"/>
                  </a:lnTo>
                  <a:lnTo>
                    <a:pt x="3476853" y="6570118"/>
                  </a:lnTo>
                  <a:lnTo>
                    <a:pt x="3504030" y="6532449"/>
                  </a:lnTo>
                  <a:lnTo>
                    <a:pt x="3530883" y="6494432"/>
                  </a:lnTo>
                  <a:lnTo>
                    <a:pt x="3557410" y="6456071"/>
                  </a:lnTo>
                  <a:lnTo>
                    <a:pt x="3583608" y="6417370"/>
                  </a:lnTo>
                  <a:lnTo>
                    <a:pt x="3609474" y="6378330"/>
                  </a:lnTo>
                  <a:lnTo>
                    <a:pt x="3635007" y="6338955"/>
                  </a:lnTo>
                  <a:lnTo>
                    <a:pt x="3660203" y="6299250"/>
                  </a:lnTo>
                  <a:lnTo>
                    <a:pt x="3685060" y="6259215"/>
                  </a:lnTo>
                  <a:lnTo>
                    <a:pt x="3709575" y="6218855"/>
                  </a:lnTo>
                  <a:lnTo>
                    <a:pt x="3733746" y="6178174"/>
                  </a:lnTo>
                  <a:lnTo>
                    <a:pt x="3757569" y="6137173"/>
                  </a:lnTo>
                  <a:lnTo>
                    <a:pt x="3781044" y="6095856"/>
                  </a:lnTo>
                  <a:lnTo>
                    <a:pt x="3804166" y="6054227"/>
                  </a:lnTo>
                  <a:lnTo>
                    <a:pt x="3826933" y="6012288"/>
                  </a:lnTo>
                  <a:lnTo>
                    <a:pt x="3849342" y="5970042"/>
                  </a:lnTo>
                  <a:lnTo>
                    <a:pt x="3871392" y="5927493"/>
                  </a:lnTo>
                  <a:lnTo>
                    <a:pt x="3893080" y="5884644"/>
                  </a:lnTo>
                  <a:lnTo>
                    <a:pt x="3914402" y="5841498"/>
                  </a:lnTo>
                  <a:lnTo>
                    <a:pt x="3935356" y="5798059"/>
                  </a:lnTo>
                  <a:lnTo>
                    <a:pt x="3955940" y="5754328"/>
                  </a:lnTo>
                  <a:lnTo>
                    <a:pt x="3976151" y="5710310"/>
                  </a:lnTo>
                  <a:lnTo>
                    <a:pt x="3995986" y="5666007"/>
                  </a:lnTo>
                  <a:lnTo>
                    <a:pt x="4015444" y="5621423"/>
                  </a:lnTo>
                  <a:lnTo>
                    <a:pt x="4034520" y="5576561"/>
                  </a:lnTo>
                  <a:lnTo>
                    <a:pt x="4053213" y="5531423"/>
                  </a:lnTo>
                  <a:lnTo>
                    <a:pt x="4071520" y="5486014"/>
                  </a:lnTo>
                  <a:lnTo>
                    <a:pt x="4089439" y="5440336"/>
                  </a:lnTo>
                  <a:lnTo>
                    <a:pt x="4106967" y="5394393"/>
                  </a:lnTo>
                  <a:lnTo>
                    <a:pt x="4124100" y="5348187"/>
                  </a:lnTo>
                  <a:lnTo>
                    <a:pt x="4140838" y="5301721"/>
                  </a:lnTo>
                  <a:lnTo>
                    <a:pt x="4157176" y="5254999"/>
                  </a:lnTo>
                  <a:lnTo>
                    <a:pt x="4173113" y="5208025"/>
                  </a:lnTo>
                  <a:lnTo>
                    <a:pt x="4188646" y="5160800"/>
                  </a:lnTo>
                  <a:lnTo>
                    <a:pt x="4203772" y="5113329"/>
                  </a:lnTo>
                  <a:lnTo>
                    <a:pt x="4218489" y="5065614"/>
                  </a:lnTo>
                  <a:lnTo>
                    <a:pt x="4232794" y="5017658"/>
                  </a:lnTo>
                  <a:lnTo>
                    <a:pt x="4246685" y="4969465"/>
                  </a:lnTo>
                  <a:lnTo>
                    <a:pt x="4260158" y="4921038"/>
                  </a:lnTo>
                  <a:lnTo>
                    <a:pt x="4273211" y="4872379"/>
                  </a:lnTo>
                  <a:lnTo>
                    <a:pt x="4285843" y="4823493"/>
                  </a:lnTo>
                  <a:lnTo>
                    <a:pt x="4298049" y="4774382"/>
                  </a:lnTo>
                  <a:lnTo>
                    <a:pt x="4309828" y="4725049"/>
                  </a:lnTo>
                  <a:lnTo>
                    <a:pt x="4321177" y="4675498"/>
                  </a:lnTo>
                  <a:lnTo>
                    <a:pt x="4332093" y="4625731"/>
                  </a:lnTo>
                  <a:lnTo>
                    <a:pt x="4342573" y="4575753"/>
                  </a:lnTo>
                  <a:lnTo>
                    <a:pt x="4352616" y="4525565"/>
                  </a:lnTo>
                  <a:lnTo>
                    <a:pt x="4362219" y="4475171"/>
                  </a:lnTo>
                  <a:lnTo>
                    <a:pt x="4371378" y="4424574"/>
                  </a:lnTo>
                  <a:lnTo>
                    <a:pt x="4380091" y="4373777"/>
                  </a:lnTo>
                  <a:lnTo>
                    <a:pt x="4388357" y="4322784"/>
                  </a:lnTo>
                  <a:lnTo>
                    <a:pt x="4396171" y="4271598"/>
                  </a:lnTo>
                  <a:lnTo>
                    <a:pt x="4403532" y="4220221"/>
                  </a:lnTo>
                  <a:lnTo>
                    <a:pt x="4410437" y="4168657"/>
                  </a:lnTo>
                  <a:lnTo>
                    <a:pt x="4416883" y="4116909"/>
                  </a:lnTo>
                  <a:lnTo>
                    <a:pt x="4422868" y="4064981"/>
                  </a:lnTo>
                  <a:lnTo>
                    <a:pt x="4428389" y="4012874"/>
                  </a:lnTo>
                  <a:lnTo>
                    <a:pt x="4433444" y="3960593"/>
                  </a:lnTo>
                  <a:lnTo>
                    <a:pt x="4438029" y="3908141"/>
                  </a:lnTo>
                  <a:lnTo>
                    <a:pt x="4442143" y="3855520"/>
                  </a:lnTo>
                  <a:lnTo>
                    <a:pt x="4445783" y="3802734"/>
                  </a:lnTo>
                  <a:lnTo>
                    <a:pt x="4448945" y="3749786"/>
                  </a:lnTo>
                  <a:lnTo>
                    <a:pt x="4451629" y="3696679"/>
                  </a:lnTo>
                  <a:lnTo>
                    <a:pt x="4453830" y="3643417"/>
                  </a:lnTo>
                  <a:lnTo>
                    <a:pt x="4455547" y="3590002"/>
                  </a:lnTo>
                  <a:lnTo>
                    <a:pt x="4456776" y="3536437"/>
                  </a:lnTo>
                  <a:lnTo>
                    <a:pt x="4457515" y="3482727"/>
                  </a:lnTo>
                  <a:lnTo>
                    <a:pt x="4457762" y="3428873"/>
                  </a:lnTo>
                  <a:lnTo>
                    <a:pt x="4457515" y="3375024"/>
                  </a:lnTo>
                  <a:lnTo>
                    <a:pt x="4456776" y="3321318"/>
                  </a:lnTo>
                  <a:lnTo>
                    <a:pt x="4455547" y="3267758"/>
                  </a:lnTo>
                  <a:lnTo>
                    <a:pt x="4453830" y="3214347"/>
                  </a:lnTo>
                  <a:lnTo>
                    <a:pt x="4451629" y="3161089"/>
                  </a:lnTo>
                  <a:lnTo>
                    <a:pt x="4448945" y="3107987"/>
                  </a:lnTo>
                  <a:lnTo>
                    <a:pt x="4445783" y="3055043"/>
                  </a:lnTo>
                  <a:lnTo>
                    <a:pt x="4442143" y="3002261"/>
                  </a:lnTo>
                  <a:lnTo>
                    <a:pt x="4438029" y="2949644"/>
                  </a:lnTo>
                  <a:lnTo>
                    <a:pt x="4433444" y="2897195"/>
                  </a:lnTo>
                  <a:lnTo>
                    <a:pt x="4428389" y="2844918"/>
                  </a:lnTo>
                  <a:lnTo>
                    <a:pt x="4422868" y="2792815"/>
                  </a:lnTo>
                  <a:lnTo>
                    <a:pt x="4416883" y="2740889"/>
                  </a:lnTo>
                  <a:lnTo>
                    <a:pt x="4410437" y="2689145"/>
                  </a:lnTo>
                  <a:lnTo>
                    <a:pt x="4403532" y="2637584"/>
                  </a:lnTo>
                  <a:lnTo>
                    <a:pt x="4396171" y="2586210"/>
                  </a:lnTo>
                  <a:lnTo>
                    <a:pt x="4388357" y="2535026"/>
                  </a:lnTo>
                  <a:lnTo>
                    <a:pt x="4380091" y="2484035"/>
                  </a:lnTo>
                  <a:lnTo>
                    <a:pt x="4371378" y="2433241"/>
                  </a:lnTo>
                  <a:lnTo>
                    <a:pt x="4362219" y="2382647"/>
                  </a:lnTo>
                  <a:lnTo>
                    <a:pt x="4352616" y="2332255"/>
                  </a:lnTo>
                  <a:lnTo>
                    <a:pt x="4342573" y="2282069"/>
                  </a:lnTo>
                  <a:lnTo>
                    <a:pt x="4332093" y="2232092"/>
                  </a:lnTo>
                  <a:lnTo>
                    <a:pt x="4321177" y="2182328"/>
                  </a:lnTo>
                  <a:lnTo>
                    <a:pt x="4309828" y="2132778"/>
                  </a:lnTo>
                  <a:lnTo>
                    <a:pt x="4298049" y="2083447"/>
                  </a:lnTo>
                  <a:lnTo>
                    <a:pt x="4285843" y="2034338"/>
                  </a:lnTo>
                  <a:lnTo>
                    <a:pt x="4273211" y="1985453"/>
                  </a:lnTo>
                  <a:lnTo>
                    <a:pt x="4260158" y="1936796"/>
                  </a:lnTo>
                  <a:lnTo>
                    <a:pt x="4246685" y="1888370"/>
                  </a:lnTo>
                  <a:lnTo>
                    <a:pt x="4232794" y="1840179"/>
                  </a:lnTo>
                  <a:lnTo>
                    <a:pt x="4218489" y="1792224"/>
                  </a:lnTo>
                  <a:lnTo>
                    <a:pt x="4203772" y="1744511"/>
                  </a:lnTo>
                  <a:lnTo>
                    <a:pt x="4188646" y="1697040"/>
                  </a:lnTo>
                  <a:lnTo>
                    <a:pt x="4173113" y="1649817"/>
                  </a:lnTo>
                  <a:lnTo>
                    <a:pt x="4157176" y="1602843"/>
                  </a:lnTo>
                  <a:lnTo>
                    <a:pt x="4140838" y="1556122"/>
                  </a:lnTo>
                  <a:lnTo>
                    <a:pt x="4124100" y="1509658"/>
                  </a:lnTo>
                  <a:lnTo>
                    <a:pt x="4106967" y="1463453"/>
                  </a:lnTo>
                  <a:lnTo>
                    <a:pt x="4089439" y="1417510"/>
                  </a:lnTo>
                  <a:lnTo>
                    <a:pt x="4071520" y="1371833"/>
                  </a:lnTo>
                  <a:lnTo>
                    <a:pt x="4053213" y="1326425"/>
                  </a:lnTo>
                  <a:lnTo>
                    <a:pt x="4034520" y="1281288"/>
                  </a:lnTo>
                  <a:lnTo>
                    <a:pt x="4015444" y="1236427"/>
                  </a:lnTo>
                  <a:lnTo>
                    <a:pt x="3995986" y="1191843"/>
                  </a:lnTo>
                  <a:lnTo>
                    <a:pt x="3976151" y="1147541"/>
                  </a:lnTo>
                  <a:lnTo>
                    <a:pt x="3955940" y="1103524"/>
                  </a:lnTo>
                  <a:lnTo>
                    <a:pt x="3935356" y="1059794"/>
                  </a:lnTo>
                  <a:lnTo>
                    <a:pt x="3914402" y="1016355"/>
                  </a:lnTo>
                  <a:lnTo>
                    <a:pt x="3893080" y="973210"/>
                  </a:lnTo>
                  <a:lnTo>
                    <a:pt x="3871392" y="930361"/>
                  </a:lnTo>
                  <a:lnTo>
                    <a:pt x="3849342" y="887813"/>
                  </a:lnTo>
                  <a:lnTo>
                    <a:pt x="3826933" y="845569"/>
                  </a:lnTo>
                  <a:lnTo>
                    <a:pt x="3804166" y="803630"/>
                  </a:lnTo>
                  <a:lnTo>
                    <a:pt x="3781044" y="762002"/>
                  </a:lnTo>
                  <a:lnTo>
                    <a:pt x="3757569" y="720686"/>
                  </a:lnTo>
                  <a:lnTo>
                    <a:pt x="3733746" y="679686"/>
                  </a:lnTo>
                  <a:lnTo>
                    <a:pt x="3709575" y="639005"/>
                  </a:lnTo>
                  <a:lnTo>
                    <a:pt x="3685060" y="598646"/>
                  </a:lnTo>
                  <a:lnTo>
                    <a:pt x="3660203" y="558613"/>
                  </a:lnTo>
                  <a:lnTo>
                    <a:pt x="3635007" y="518908"/>
                  </a:lnTo>
                  <a:lnTo>
                    <a:pt x="3609474" y="479535"/>
                  </a:lnTo>
                  <a:lnTo>
                    <a:pt x="3583608" y="440496"/>
                  </a:lnTo>
                  <a:lnTo>
                    <a:pt x="3557410" y="401796"/>
                  </a:lnTo>
                  <a:lnTo>
                    <a:pt x="3530883" y="363436"/>
                  </a:lnTo>
                  <a:lnTo>
                    <a:pt x="3504030" y="325421"/>
                  </a:lnTo>
                  <a:lnTo>
                    <a:pt x="3476853" y="287753"/>
                  </a:lnTo>
                  <a:lnTo>
                    <a:pt x="3449355" y="250435"/>
                  </a:lnTo>
                  <a:lnTo>
                    <a:pt x="3421539" y="213471"/>
                  </a:lnTo>
                  <a:lnTo>
                    <a:pt x="3393407" y="176864"/>
                  </a:lnTo>
                  <a:lnTo>
                    <a:pt x="3364962" y="140617"/>
                  </a:lnTo>
                  <a:lnTo>
                    <a:pt x="3336206" y="104732"/>
                  </a:lnTo>
                  <a:lnTo>
                    <a:pt x="3307142" y="69215"/>
                  </a:lnTo>
                  <a:lnTo>
                    <a:pt x="3244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63" y="4825"/>
              <a:ext cx="4458335" cy="6853555"/>
            </a:xfrm>
            <a:custGeom>
              <a:avLst/>
              <a:gdLst/>
              <a:ahLst/>
              <a:cxnLst/>
              <a:rect l="l" t="t" r="r" b="b"/>
              <a:pathLst>
                <a:path w="4458335" h="6853555">
                  <a:moveTo>
                    <a:pt x="0" y="0"/>
                  </a:moveTo>
                  <a:lnTo>
                    <a:pt x="3244150" y="0"/>
                  </a:lnTo>
                  <a:lnTo>
                    <a:pt x="3307142" y="69215"/>
                  </a:lnTo>
                  <a:lnTo>
                    <a:pt x="3336206" y="104732"/>
                  </a:lnTo>
                  <a:lnTo>
                    <a:pt x="3364962" y="140617"/>
                  </a:lnTo>
                  <a:lnTo>
                    <a:pt x="3393407" y="176864"/>
                  </a:lnTo>
                  <a:lnTo>
                    <a:pt x="3421539" y="213471"/>
                  </a:lnTo>
                  <a:lnTo>
                    <a:pt x="3449355" y="250435"/>
                  </a:lnTo>
                  <a:lnTo>
                    <a:pt x="3476853" y="287753"/>
                  </a:lnTo>
                  <a:lnTo>
                    <a:pt x="3504030" y="325421"/>
                  </a:lnTo>
                  <a:lnTo>
                    <a:pt x="3530883" y="363436"/>
                  </a:lnTo>
                  <a:lnTo>
                    <a:pt x="3557410" y="401796"/>
                  </a:lnTo>
                  <a:lnTo>
                    <a:pt x="3583608" y="440496"/>
                  </a:lnTo>
                  <a:lnTo>
                    <a:pt x="3609474" y="479535"/>
                  </a:lnTo>
                  <a:lnTo>
                    <a:pt x="3635007" y="518908"/>
                  </a:lnTo>
                  <a:lnTo>
                    <a:pt x="3660203" y="558613"/>
                  </a:lnTo>
                  <a:lnTo>
                    <a:pt x="3685060" y="598646"/>
                  </a:lnTo>
                  <a:lnTo>
                    <a:pt x="3709575" y="639005"/>
                  </a:lnTo>
                  <a:lnTo>
                    <a:pt x="3733746" y="679686"/>
                  </a:lnTo>
                  <a:lnTo>
                    <a:pt x="3757569" y="720686"/>
                  </a:lnTo>
                  <a:lnTo>
                    <a:pt x="3781044" y="762002"/>
                  </a:lnTo>
                  <a:lnTo>
                    <a:pt x="3804166" y="803630"/>
                  </a:lnTo>
                  <a:lnTo>
                    <a:pt x="3826933" y="845569"/>
                  </a:lnTo>
                  <a:lnTo>
                    <a:pt x="3849342" y="887813"/>
                  </a:lnTo>
                  <a:lnTo>
                    <a:pt x="3871392" y="930361"/>
                  </a:lnTo>
                  <a:lnTo>
                    <a:pt x="3893080" y="973210"/>
                  </a:lnTo>
                  <a:lnTo>
                    <a:pt x="3914402" y="1016355"/>
                  </a:lnTo>
                  <a:lnTo>
                    <a:pt x="3935356" y="1059794"/>
                  </a:lnTo>
                  <a:lnTo>
                    <a:pt x="3955940" y="1103524"/>
                  </a:lnTo>
                  <a:lnTo>
                    <a:pt x="3976151" y="1147541"/>
                  </a:lnTo>
                  <a:lnTo>
                    <a:pt x="3995986" y="1191843"/>
                  </a:lnTo>
                  <a:lnTo>
                    <a:pt x="4015444" y="1236427"/>
                  </a:lnTo>
                  <a:lnTo>
                    <a:pt x="4034520" y="1281288"/>
                  </a:lnTo>
                  <a:lnTo>
                    <a:pt x="4053213" y="1326425"/>
                  </a:lnTo>
                  <a:lnTo>
                    <a:pt x="4071520" y="1371833"/>
                  </a:lnTo>
                  <a:lnTo>
                    <a:pt x="4089439" y="1417510"/>
                  </a:lnTo>
                  <a:lnTo>
                    <a:pt x="4106967" y="1463453"/>
                  </a:lnTo>
                  <a:lnTo>
                    <a:pt x="4124100" y="1509658"/>
                  </a:lnTo>
                  <a:lnTo>
                    <a:pt x="4140838" y="1556122"/>
                  </a:lnTo>
                  <a:lnTo>
                    <a:pt x="4157176" y="1602843"/>
                  </a:lnTo>
                  <a:lnTo>
                    <a:pt x="4173113" y="1649817"/>
                  </a:lnTo>
                  <a:lnTo>
                    <a:pt x="4188646" y="1697040"/>
                  </a:lnTo>
                  <a:lnTo>
                    <a:pt x="4203772" y="1744511"/>
                  </a:lnTo>
                  <a:lnTo>
                    <a:pt x="4218489" y="1792224"/>
                  </a:lnTo>
                  <a:lnTo>
                    <a:pt x="4232794" y="1840179"/>
                  </a:lnTo>
                  <a:lnTo>
                    <a:pt x="4246685" y="1888370"/>
                  </a:lnTo>
                  <a:lnTo>
                    <a:pt x="4260158" y="1936796"/>
                  </a:lnTo>
                  <a:lnTo>
                    <a:pt x="4273211" y="1985453"/>
                  </a:lnTo>
                  <a:lnTo>
                    <a:pt x="4285843" y="2034338"/>
                  </a:lnTo>
                  <a:lnTo>
                    <a:pt x="4298049" y="2083447"/>
                  </a:lnTo>
                  <a:lnTo>
                    <a:pt x="4309828" y="2132778"/>
                  </a:lnTo>
                  <a:lnTo>
                    <a:pt x="4321177" y="2182328"/>
                  </a:lnTo>
                  <a:lnTo>
                    <a:pt x="4332093" y="2232092"/>
                  </a:lnTo>
                  <a:lnTo>
                    <a:pt x="4342573" y="2282069"/>
                  </a:lnTo>
                  <a:lnTo>
                    <a:pt x="4352616" y="2332255"/>
                  </a:lnTo>
                  <a:lnTo>
                    <a:pt x="4362219" y="2382647"/>
                  </a:lnTo>
                  <a:lnTo>
                    <a:pt x="4371378" y="2433241"/>
                  </a:lnTo>
                  <a:lnTo>
                    <a:pt x="4380091" y="2484035"/>
                  </a:lnTo>
                  <a:lnTo>
                    <a:pt x="4388357" y="2535026"/>
                  </a:lnTo>
                  <a:lnTo>
                    <a:pt x="4396171" y="2586210"/>
                  </a:lnTo>
                  <a:lnTo>
                    <a:pt x="4403532" y="2637584"/>
                  </a:lnTo>
                  <a:lnTo>
                    <a:pt x="4410437" y="2689145"/>
                  </a:lnTo>
                  <a:lnTo>
                    <a:pt x="4416883" y="2740889"/>
                  </a:lnTo>
                  <a:lnTo>
                    <a:pt x="4422868" y="2792815"/>
                  </a:lnTo>
                  <a:lnTo>
                    <a:pt x="4428389" y="2844918"/>
                  </a:lnTo>
                  <a:lnTo>
                    <a:pt x="4433444" y="2897195"/>
                  </a:lnTo>
                  <a:lnTo>
                    <a:pt x="4438029" y="2949644"/>
                  </a:lnTo>
                  <a:lnTo>
                    <a:pt x="4442143" y="3002261"/>
                  </a:lnTo>
                  <a:lnTo>
                    <a:pt x="4445783" y="3055043"/>
                  </a:lnTo>
                  <a:lnTo>
                    <a:pt x="4448945" y="3107987"/>
                  </a:lnTo>
                  <a:lnTo>
                    <a:pt x="4451629" y="3161089"/>
                  </a:lnTo>
                  <a:lnTo>
                    <a:pt x="4453830" y="3214347"/>
                  </a:lnTo>
                  <a:lnTo>
                    <a:pt x="4455547" y="3267758"/>
                  </a:lnTo>
                  <a:lnTo>
                    <a:pt x="4456776" y="3321318"/>
                  </a:lnTo>
                  <a:lnTo>
                    <a:pt x="4457515" y="3375024"/>
                  </a:lnTo>
                  <a:lnTo>
                    <a:pt x="4457762" y="3428873"/>
                  </a:lnTo>
                  <a:lnTo>
                    <a:pt x="4457515" y="3482727"/>
                  </a:lnTo>
                  <a:lnTo>
                    <a:pt x="4456776" y="3536437"/>
                  </a:lnTo>
                  <a:lnTo>
                    <a:pt x="4455547" y="3590002"/>
                  </a:lnTo>
                  <a:lnTo>
                    <a:pt x="4453830" y="3643417"/>
                  </a:lnTo>
                  <a:lnTo>
                    <a:pt x="4451629" y="3696679"/>
                  </a:lnTo>
                  <a:lnTo>
                    <a:pt x="4448945" y="3749786"/>
                  </a:lnTo>
                  <a:lnTo>
                    <a:pt x="4445783" y="3802734"/>
                  </a:lnTo>
                  <a:lnTo>
                    <a:pt x="4442143" y="3855520"/>
                  </a:lnTo>
                  <a:lnTo>
                    <a:pt x="4438029" y="3908141"/>
                  </a:lnTo>
                  <a:lnTo>
                    <a:pt x="4433444" y="3960593"/>
                  </a:lnTo>
                  <a:lnTo>
                    <a:pt x="4428389" y="4012874"/>
                  </a:lnTo>
                  <a:lnTo>
                    <a:pt x="4422868" y="4064981"/>
                  </a:lnTo>
                  <a:lnTo>
                    <a:pt x="4416883" y="4116909"/>
                  </a:lnTo>
                  <a:lnTo>
                    <a:pt x="4410437" y="4168657"/>
                  </a:lnTo>
                  <a:lnTo>
                    <a:pt x="4403532" y="4220221"/>
                  </a:lnTo>
                  <a:lnTo>
                    <a:pt x="4396171" y="4271598"/>
                  </a:lnTo>
                  <a:lnTo>
                    <a:pt x="4388357" y="4322784"/>
                  </a:lnTo>
                  <a:lnTo>
                    <a:pt x="4380091" y="4373777"/>
                  </a:lnTo>
                  <a:lnTo>
                    <a:pt x="4371378" y="4424574"/>
                  </a:lnTo>
                  <a:lnTo>
                    <a:pt x="4362219" y="4475171"/>
                  </a:lnTo>
                  <a:lnTo>
                    <a:pt x="4352616" y="4525565"/>
                  </a:lnTo>
                  <a:lnTo>
                    <a:pt x="4342573" y="4575753"/>
                  </a:lnTo>
                  <a:lnTo>
                    <a:pt x="4332093" y="4625731"/>
                  </a:lnTo>
                  <a:lnTo>
                    <a:pt x="4321177" y="4675498"/>
                  </a:lnTo>
                  <a:lnTo>
                    <a:pt x="4309828" y="4725049"/>
                  </a:lnTo>
                  <a:lnTo>
                    <a:pt x="4298049" y="4774382"/>
                  </a:lnTo>
                  <a:lnTo>
                    <a:pt x="4285843" y="4823493"/>
                  </a:lnTo>
                  <a:lnTo>
                    <a:pt x="4273211" y="4872379"/>
                  </a:lnTo>
                  <a:lnTo>
                    <a:pt x="4260158" y="4921038"/>
                  </a:lnTo>
                  <a:lnTo>
                    <a:pt x="4246685" y="4969465"/>
                  </a:lnTo>
                  <a:lnTo>
                    <a:pt x="4232794" y="5017658"/>
                  </a:lnTo>
                  <a:lnTo>
                    <a:pt x="4218489" y="5065614"/>
                  </a:lnTo>
                  <a:lnTo>
                    <a:pt x="4203772" y="5113329"/>
                  </a:lnTo>
                  <a:lnTo>
                    <a:pt x="4188646" y="5160800"/>
                  </a:lnTo>
                  <a:lnTo>
                    <a:pt x="4173113" y="5208025"/>
                  </a:lnTo>
                  <a:lnTo>
                    <a:pt x="4157176" y="5254999"/>
                  </a:lnTo>
                  <a:lnTo>
                    <a:pt x="4140838" y="5301721"/>
                  </a:lnTo>
                  <a:lnTo>
                    <a:pt x="4124100" y="5348187"/>
                  </a:lnTo>
                  <a:lnTo>
                    <a:pt x="4106967" y="5394393"/>
                  </a:lnTo>
                  <a:lnTo>
                    <a:pt x="4089439" y="5440336"/>
                  </a:lnTo>
                  <a:lnTo>
                    <a:pt x="4071520" y="5486014"/>
                  </a:lnTo>
                  <a:lnTo>
                    <a:pt x="4053213" y="5531423"/>
                  </a:lnTo>
                  <a:lnTo>
                    <a:pt x="4034520" y="5576561"/>
                  </a:lnTo>
                  <a:lnTo>
                    <a:pt x="4015444" y="5621423"/>
                  </a:lnTo>
                  <a:lnTo>
                    <a:pt x="3995986" y="5666007"/>
                  </a:lnTo>
                  <a:lnTo>
                    <a:pt x="3976151" y="5710310"/>
                  </a:lnTo>
                  <a:lnTo>
                    <a:pt x="3955940" y="5754328"/>
                  </a:lnTo>
                  <a:lnTo>
                    <a:pt x="3935356" y="5798059"/>
                  </a:lnTo>
                  <a:lnTo>
                    <a:pt x="3914402" y="5841498"/>
                  </a:lnTo>
                  <a:lnTo>
                    <a:pt x="3893080" y="5884644"/>
                  </a:lnTo>
                  <a:lnTo>
                    <a:pt x="3871392" y="5927493"/>
                  </a:lnTo>
                  <a:lnTo>
                    <a:pt x="3849342" y="5970042"/>
                  </a:lnTo>
                  <a:lnTo>
                    <a:pt x="3826933" y="6012288"/>
                  </a:lnTo>
                  <a:lnTo>
                    <a:pt x="3804166" y="6054227"/>
                  </a:lnTo>
                  <a:lnTo>
                    <a:pt x="3781044" y="6095856"/>
                  </a:lnTo>
                  <a:lnTo>
                    <a:pt x="3757569" y="6137173"/>
                  </a:lnTo>
                  <a:lnTo>
                    <a:pt x="3733746" y="6178174"/>
                  </a:lnTo>
                  <a:lnTo>
                    <a:pt x="3709575" y="6218855"/>
                  </a:lnTo>
                  <a:lnTo>
                    <a:pt x="3685060" y="6259215"/>
                  </a:lnTo>
                  <a:lnTo>
                    <a:pt x="3660203" y="6299250"/>
                  </a:lnTo>
                  <a:lnTo>
                    <a:pt x="3635007" y="6338955"/>
                  </a:lnTo>
                  <a:lnTo>
                    <a:pt x="3609474" y="6378330"/>
                  </a:lnTo>
                  <a:lnTo>
                    <a:pt x="3583608" y="6417370"/>
                  </a:lnTo>
                  <a:lnTo>
                    <a:pt x="3557410" y="6456071"/>
                  </a:lnTo>
                  <a:lnTo>
                    <a:pt x="3530883" y="6494432"/>
                  </a:lnTo>
                  <a:lnTo>
                    <a:pt x="3504030" y="6532449"/>
                  </a:lnTo>
                  <a:lnTo>
                    <a:pt x="3476853" y="6570118"/>
                  </a:lnTo>
                  <a:lnTo>
                    <a:pt x="3449355" y="6607437"/>
                  </a:lnTo>
                  <a:lnTo>
                    <a:pt x="3421539" y="6644403"/>
                  </a:lnTo>
                  <a:lnTo>
                    <a:pt x="3393407" y="6681012"/>
                  </a:lnTo>
                  <a:lnTo>
                    <a:pt x="3364962" y="6717261"/>
                  </a:lnTo>
                  <a:lnTo>
                    <a:pt x="3336206" y="6753147"/>
                  </a:lnTo>
                  <a:lnTo>
                    <a:pt x="3307142" y="6788666"/>
                  </a:lnTo>
                  <a:lnTo>
                    <a:pt x="3248484" y="6853171"/>
                  </a:lnTo>
                </a:path>
                <a:path w="4458335" h="6853555">
                  <a:moveTo>
                    <a:pt x="0" y="685317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4448175" cy="6858000"/>
            </a:xfrm>
            <a:custGeom>
              <a:avLst/>
              <a:gdLst/>
              <a:ahLst/>
              <a:cxnLst/>
              <a:rect l="l" t="t" r="r" b="b"/>
              <a:pathLst>
                <a:path w="4448175" h="6858000">
                  <a:moveTo>
                    <a:pt x="323469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234690" y="6857999"/>
                  </a:lnTo>
                  <a:lnTo>
                    <a:pt x="3297809" y="6788730"/>
                  </a:lnTo>
                  <a:lnTo>
                    <a:pt x="3326862" y="6753210"/>
                  </a:lnTo>
                  <a:lnTo>
                    <a:pt x="3355608" y="6717324"/>
                  </a:lnTo>
                  <a:lnTo>
                    <a:pt x="3384043" y="6681075"/>
                  </a:lnTo>
                  <a:lnTo>
                    <a:pt x="3412166" y="6644466"/>
                  </a:lnTo>
                  <a:lnTo>
                    <a:pt x="3439973" y="6607500"/>
                  </a:lnTo>
                  <a:lnTo>
                    <a:pt x="3467461" y="6570181"/>
                  </a:lnTo>
                  <a:lnTo>
                    <a:pt x="3494629" y="6532511"/>
                  </a:lnTo>
                  <a:lnTo>
                    <a:pt x="3521474" y="6494494"/>
                  </a:lnTo>
                  <a:lnTo>
                    <a:pt x="3547993" y="6456132"/>
                  </a:lnTo>
                  <a:lnTo>
                    <a:pt x="3574183" y="6417430"/>
                  </a:lnTo>
                  <a:lnTo>
                    <a:pt x="3600042" y="6378390"/>
                  </a:lnTo>
                  <a:lnTo>
                    <a:pt x="3625567" y="6339015"/>
                  </a:lnTo>
                  <a:lnTo>
                    <a:pt x="3650756" y="6299308"/>
                  </a:lnTo>
                  <a:lnTo>
                    <a:pt x="3675606" y="6259273"/>
                  </a:lnTo>
                  <a:lnTo>
                    <a:pt x="3700114" y="6218913"/>
                  </a:lnTo>
                  <a:lnTo>
                    <a:pt x="3724279" y="6178231"/>
                  </a:lnTo>
                  <a:lnTo>
                    <a:pt x="3748096" y="6137229"/>
                  </a:lnTo>
                  <a:lnTo>
                    <a:pt x="3771564" y="6095912"/>
                  </a:lnTo>
                  <a:lnTo>
                    <a:pt x="3794680" y="6054282"/>
                  </a:lnTo>
                  <a:lnTo>
                    <a:pt x="3817442" y="6012342"/>
                  </a:lnTo>
                  <a:lnTo>
                    <a:pt x="3839846" y="5970096"/>
                  </a:lnTo>
                  <a:lnTo>
                    <a:pt x="3861891" y="5927547"/>
                  </a:lnTo>
                  <a:lnTo>
                    <a:pt x="3883573" y="5884697"/>
                  </a:lnTo>
                  <a:lnTo>
                    <a:pt x="3904890" y="5841550"/>
                  </a:lnTo>
                  <a:lnTo>
                    <a:pt x="3925840" y="5798110"/>
                  </a:lnTo>
                  <a:lnTo>
                    <a:pt x="3946420" y="5754379"/>
                  </a:lnTo>
                  <a:lnTo>
                    <a:pt x="3966626" y="5710360"/>
                  </a:lnTo>
                  <a:lnTo>
                    <a:pt x="3986458" y="5666057"/>
                  </a:lnTo>
                  <a:lnTo>
                    <a:pt x="4005911" y="5621472"/>
                  </a:lnTo>
                  <a:lnTo>
                    <a:pt x="4024984" y="5576610"/>
                  </a:lnTo>
                  <a:lnTo>
                    <a:pt x="4043674" y="5531472"/>
                  </a:lnTo>
                  <a:lnTo>
                    <a:pt x="4061977" y="5486062"/>
                  </a:lnTo>
                  <a:lnTo>
                    <a:pt x="4079893" y="5440384"/>
                  </a:lnTo>
                  <a:lnTo>
                    <a:pt x="4097417" y="5394440"/>
                  </a:lnTo>
                  <a:lnTo>
                    <a:pt x="4114548" y="5348234"/>
                  </a:lnTo>
                  <a:lnTo>
                    <a:pt x="4131283" y="5301769"/>
                  </a:lnTo>
                  <a:lnTo>
                    <a:pt x="4147619" y="5255047"/>
                  </a:lnTo>
                  <a:lnTo>
                    <a:pt x="4163553" y="5208072"/>
                  </a:lnTo>
                  <a:lnTo>
                    <a:pt x="4179084" y="5160848"/>
                  </a:lnTo>
                  <a:lnTo>
                    <a:pt x="4194208" y="5113377"/>
                  </a:lnTo>
                  <a:lnTo>
                    <a:pt x="4208923" y="5065662"/>
                  </a:lnTo>
                  <a:lnTo>
                    <a:pt x="4223226" y="5017707"/>
                  </a:lnTo>
                  <a:lnTo>
                    <a:pt x="4237114" y="4969514"/>
                  </a:lnTo>
                  <a:lnTo>
                    <a:pt x="4250586" y="4921088"/>
                  </a:lnTo>
                  <a:lnTo>
                    <a:pt x="4263638" y="4872430"/>
                  </a:lnTo>
                  <a:lnTo>
                    <a:pt x="4276268" y="4823545"/>
                  </a:lnTo>
                  <a:lnTo>
                    <a:pt x="4288472" y="4774434"/>
                  </a:lnTo>
                  <a:lnTo>
                    <a:pt x="4300250" y="4725103"/>
                  </a:lnTo>
                  <a:lnTo>
                    <a:pt x="4311598" y="4675553"/>
                  </a:lnTo>
                  <a:lnTo>
                    <a:pt x="4322513" y="4625787"/>
                  </a:lnTo>
                  <a:lnTo>
                    <a:pt x="4332992" y="4575810"/>
                  </a:lnTo>
                  <a:lnTo>
                    <a:pt x="4343034" y="4525623"/>
                  </a:lnTo>
                  <a:lnTo>
                    <a:pt x="4352636" y="4475231"/>
                  </a:lnTo>
                  <a:lnTo>
                    <a:pt x="4361794" y="4424636"/>
                  </a:lnTo>
                  <a:lnTo>
                    <a:pt x="4370507" y="4373841"/>
                  </a:lnTo>
                  <a:lnTo>
                    <a:pt x="4378772" y="4322850"/>
                  </a:lnTo>
                  <a:lnTo>
                    <a:pt x="4386586" y="4271666"/>
                  </a:lnTo>
                  <a:lnTo>
                    <a:pt x="4393946" y="4220292"/>
                  </a:lnTo>
                  <a:lnTo>
                    <a:pt x="4400851" y="4168730"/>
                  </a:lnTo>
                  <a:lnTo>
                    <a:pt x="4407296" y="4116985"/>
                  </a:lnTo>
                  <a:lnTo>
                    <a:pt x="4413281" y="4065059"/>
                  </a:lnTo>
                  <a:lnTo>
                    <a:pt x="4418802" y="4012956"/>
                  </a:lnTo>
                  <a:lnTo>
                    <a:pt x="4423856" y="3960678"/>
                  </a:lnTo>
                  <a:lnTo>
                    <a:pt x="4428442" y="3908229"/>
                  </a:lnTo>
                  <a:lnTo>
                    <a:pt x="4432555" y="3855612"/>
                  </a:lnTo>
                  <a:lnTo>
                    <a:pt x="4436195" y="3802830"/>
                  </a:lnTo>
                  <a:lnTo>
                    <a:pt x="4439358" y="3749886"/>
                  </a:lnTo>
                  <a:lnTo>
                    <a:pt x="4442041" y="3696783"/>
                  </a:lnTo>
                  <a:lnTo>
                    <a:pt x="4444242" y="3643525"/>
                  </a:lnTo>
                  <a:lnTo>
                    <a:pt x="4445959" y="3590114"/>
                  </a:lnTo>
                  <a:lnTo>
                    <a:pt x="4447188" y="3536554"/>
                  </a:lnTo>
                  <a:lnTo>
                    <a:pt x="4447927" y="3482848"/>
                  </a:lnTo>
                  <a:lnTo>
                    <a:pt x="4448175" y="3429000"/>
                  </a:lnTo>
                  <a:lnTo>
                    <a:pt x="4447927" y="3375151"/>
                  </a:lnTo>
                  <a:lnTo>
                    <a:pt x="4447188" y="3321445"/>
                  </a:lnTo>
                  <a:lnTo>
                    <a:pt x="4445959" y="3267885"/>
                  </a:lnTo>
                  <a:lnTo>
                    <a:pt x="4444242" y="3214474"/>
                  </a:lnTo>
                  <a:lnTo>
                    <a:pt x="4442041" y="3161216"/>
                  </a:lnTo>
                  <a:lnTo>
                    <a:pt x="4439358" y="3108114"/>
                  </a:lnTo>
                  <a:lnTo>
                    <a:pt x="4436195" y="3055170"/>
                  </a:lnTo>
                  <a:lnTo>
                    <a:pt x="4432555" y="3002388"/>
                  </a:lnTo>
                  <a:lnTo>
                    <a:pt x="4428442" y="2949771"/>
                  </a:lnTo>
                  <a:lnTo>
                    <a:pt x="4423856" y="2897322"/>
                  </a:lnTo>
                  <a:lnTo>
                    <a:pt x="4418802" y="2845045"/>
                  </a:lnTo>
                  <a:lnTo>
                    <a:pt x="4413281" y="2792941"/>
                  </a:lnTo>
                  <a:lnTo>
                    <a:pt x="4407296" y="2741016"/>
                  </a:lnTo>
                  <a:lnTo>
                    <a:pt x="4400851" y="2689271"/>
                  </a:lnTo>
                  <a:lnTo>
                    <a:pt x="4393946" y="2637709"/>
                  </a:lnTo>
                  <a:lnTo>
                    <a:pt x="4386586" y="2586335"/>
                  </a:lnTo>
                  <a:lnTo>
                    <a:pt x="4378772" y="2535151"/>
                  </a:lnTo>
                  <a:lnTo>
                    <a:pt x="4370507" y="2484160"/>
                  </a:lnTo>
                  <a:lnTo>
                    <a:pt x="4361794" y="2433366"/>
                  </a:lnTo>
                  <a:lnTo>
                    <a:pt x="4352636" y="2382771"/>
                  </a:lnTo>
                  <a:lnTo>
                    <a:pt x="4343034" y="2332379"/>
                  </a:lnTo>
                  <a:lnTo>
                    <a:pt x="4332992" y="2282193"/>
                  </a:lnTo>
                  <a:lnTo>
                    <a:pt x="4322513" y="2232215"/>
                  </a:lnTo>
                  <a:lnTo>
                    <a:pt x="4311598" y="2182450"/>
                  </a:lnTo>
                  <a:lnTo>
                    <a:pt x="4300250" y="2132900"/>
                  </a:lnTo>
                  <a:lnTo>
                    <a:pt x="4288472" y="2083568"/>
                  </a:lnTo>
                  <a:lnTo>
                    <a:pt x="4276268" y="2034458"/>
                  </a:lnTo>
                  <a:lnTo>
                    <a:pt x="4263638" y="1985573"/>
                  </a:lnTo>
                  <a:lnTo>
                    <a:pt x="4250586" y="1936915"/>
                  </a:lnTo>
                  <a:lnTo>
                    <a:pt x="4237114" y="1888489"/>
                  </a:lnTo>
                  <a:lnTo>
                    <a:pt x="4223226" y="1840296"/>
                  </a:lnTo>
                  <a:lnTo>
                    <a:pt x="4208923" y="1792341"/>
                  </a:lnTo>
                  <a:lnTo>
                    <a:pt x="4194208" y="1744626"/>
                  </a:lnTo>
                  <a:lnTo>
                    <a:pt x="4179084" y="1697154"/>
                  </a:lnTo>
                  <a:lnTo>
                    <a:pt x="4163553" y="1649930"/>
                  </a:lnTo>
                  <a:lnTo>
                    <a:pt x="4147619" y="1602955"/>
                  </a:lnTo>
                  <a:lnTo>
                    <a:pt x="4131283" y="1556233"/>
                  </a:lnTo>
                  <a:lnTo>
                    <a:pt x="4114548" y="1509767"/>
                  </a:lnTo>
                  <a:lnTo>
                    <a:pt x="4097417" y="1463560"/>
                  </a:lnTo>
                  <a:lnTo>
                    <a:pt x="4079893" y="1417616"/>
                  </a:lnTo>
                  <a:lnTo>
                    <a:pt x="4061977" y="1371937"/>
                  </a:lnTo>
                  <a:lnTo>
                    <a:pt x="4043674" y="1326527"/>
                  </a:lnTo>
                  <a:lnTo>
                    <a:pt x="4024984" y="1281389"/>
                  </a:lnTo>
                  <a:lnTo>
                    <a:pt x="4005911" y="1236526"/>
                  </a:lnTo>
                  <a:lnTo>
                    <a:pt x="3986458" y="1191941"/>
                  </a:lnTo>
                  <a:lnTo>
                    <a:pt x="3966626" y="1147637"/>
                  </a:lnTo>
                  <a:lnTo>
                    <a:pt x="3946420" y="1103617"/>
                  </a:lnTo>
                  <a:lnTo>
                    <a:pt x="3925840" y="1059885"/>
                  </a:lnTo>
                  <a:lnTo>
                    <a:pt x="3904890" y="1016443"/>
                  </a:lnTo>
                  <a:lnTo>
                    <a:pt x="3883573" y="973296"/>
                  </a:lnTo>
                  <a:lnTo>
                    <a:pt x="3861891" y="930445"/>
                  </a:lnTo>
                  <a:lnTo>
                    <a:pt x="3839846" y="887894"/>
                  </a:lnTo>
                  <a:lnTo>
                    <a:pt x="3817442" y="845647"/>
                  </a:lnTo>
                  <a:lnTo>
                    <a:pt x="3794680" y="803706"/>
                  </a:lnTo>
                  <a:lnTo>
                    <a:pt x="3771564" y="762074"/>
                  </a:lnTo>
                  <a:lnTo>
                    <a:pt x="3748096" y="720756"/>
                  </a:lnTo>
                  <a:lnTo>
                    <a:pt x="3724279" y="679753"/>
                  </a:lnTo>
                  <a:lnTo>
                    <a:pt x="3700114" y="639068"/>
                  </a:lnTo>
                  <a:lnTo>
                    <a:pt x="3675606" y="598706"/>
                  </a:lnTo>
                  <a:lnTo>
                    <a:pt x="3650756" y="558669"/>
                  </a:lnTo>
                  <a:lnTo>
                    <a:pt x="3625567" y="518961"/>
                  </a:lnTo>
                  <a:lnTo>
                    <a:pt x="3600042" y="479584"/>
                  </a:lnTo>
                  <a:lnTo>
                    <a:pt x="3574183" y="440542"/>
                  </a:lnTo>
                  <a:lnTo>
                    <a:pt x="3547993" y="401837"/>
                  </a:lnTo>
                  <a:lnTo>
                    <a:pt x="3521474" y="363473"/>
                  </a:lnTo>
                  <a:lnTo>
                    <a:pt x="3494629" y="325454"/>
                  </a:lnTo>
                  <a:lnTo>
                    <a:pt x="3467461" y="287781"/>
                  </a:lnTo>
                  <a:lnTo>
                    <a:pt x="3439973" y="250459"/>
                  </a:lnTo>
                  <a:lnTo>
                    <a:pt x="3412166" y="213491"/>
                  </a:lnTo>
                  <a:lnTo>
                    <a:pt x="3384043" y="176879"/>
                  </a:lnTo>
                  <a:lnTo>
                    <a:pt x="3355608" y="140627"/>
                  </a:lnTo>
                  <a:lnTo>
                    <a:pt x="3326862" y="104738"/>
                  </a:lnTo>
                  <a:lnTo>
                    <a:pt x="3297809" y="69215"/>
                  </a:lnTo>
                  <a:lnTo>
                    <a:pt x="3234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0215" y="1396047"/>
            <a:ext cx="2947035" cy="84010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409"/>
              </a:spcBef>
            </a:pPr>
            <a:r>
              <a:rPr sz="2750" dirty="0"/>
              <a:t>1906:</a:t>
            </a:r>
            <a:r>
              <a:rPr sz="2750" spc="45" dirty="0"/>
              <a:t> </a:t>
            </a:r>
            <a:r>
              <a:rPr sz="2750" dirty="0"/>
              <a:t>король</a:t>
            </a:r>
            <a:r>
              <a:rPr sz="2750" spc="100" dirty="0"/>
              <a:t> </a:t>
            </a:r>
            <a:r>
              <a:rPr sz="2750" spc="-20" dirty="0"/>
              <a:t>Хокон </a:t>
            </a:r>
            <a:r>
              <a:rPr sz="2750" dirty="0"/>
              <a:t>та</a:t>
            </a:r>
            <a:r>
              <a:rPr sz="2750" spc="-10" dirty="0"/>
              <a:t> </a:t>
            </a:r>
            <a:r>
              <a:rPr sz="2750" dirty="0"/>
              <a:t>королева</a:t>
            </a:r>
            <a:r>
              <a:rPr sz="2750" spc="140" dirty="0"/>
              <a:t> </a:t>
            </a:r>
            <a:r>
              <a:rPr sz="2750" spc="-25" dirty="0"/>
              <a:t>Мод</a:t>
            </a:r>
            <a:endParaRPr sz="2750"/>
          </a:p>
        </p:txBody>
      </p:sp>
      <p:grpSp>
        <p:nvGrpSpPr>
          <p:cNvPr id="9" name="object 9"/>
          <p:cNvGrpSpPr/>
          <p:nvPr/>
        </p:nvGrpSpPr>
        <p:grpSpPr>
          <a:xfrm>
            <a:off x="428625" y="847725"/>
            <a:ext cx="3333750" cy="1609725"/>
            <a:chOff x="428625" y="847725"/>
            <a:chExt cx="3333750" cy="1609725"/>
          </a:xfrm>
        </p:grpSpPr>
        <p:sp>
          <p:nvSpPr>
            <p:cNvPr id="10" name="object 10"/>
            <p:cNvSpPr/>
            <p:nvPr/>
          </p:nvSpPr>
          <p:spPr>
            <a:xfrm>
              <a:off x="428625" y="847725"/>
              <a:ext cx="542925" cy="66675"/>
            </a:xfrm>
            <a:custGeom>
              <a:avLst/>
              <a:gdLst/>
              <a:ahLst/>
              <a:cxnLst/>
              <a:rect l="l" t="t" r="r" b="b"/>
              <a:pathLst>
                <a:path w="542925" h="66675">
                  <a:moveTo>
                    <a:pt x="542925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542925" y="66675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8625" y="2447925"/>
              <a:ext cx="3333750" cy="9525"/>
            </a:xfrm>
            <a:custGeom>
              <a:avLst/>
              <a:gdLst/>
              <a:ahLst/>
              <a:cxnLst/>
              <a:rect l="l" t="t" r="r" b="b"/>
              <a:pathLst>
                <a:path w="3333750" h="9525">
                  <a:moveTo>
                    <a:pt x="33337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333750" y="9525"/>
                  </a:lnTo>
                  <a:lnTo>
                    <a:pt x="333375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0215" y="2707322"/>
            <a:ext cx="2837815" cy="7562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1300" marR="5080" indent="-229235" algn="just">
              <a:lnSpc>
                <a:spcPct val="902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Вже</a:t>
            </a:r>
            <a:r>
              <a:rPr sz="1700" spc="-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у</a:t>
            </a:r>
            <a:r>
              <a:rPr sz="1700" spc="7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1906</a:t>
            </a:r>
            <a:r>
              <a:rPr sz="1700" spc="-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році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до</a:t>
            </a:r>
            <a:r>
              <a:rPr sz="1700" spc="2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Вердалу </a:t>
            </a:r>
            <a:r>
              <a:rPr sz="1700" dirty="0">
                <a:latin typeface="Calibri"/>
                <a:cs typeface="Calibri"/>
              </a:rPr>
              <a:t>завітала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королевська</a:t>
            </a:r>
            <a:r>
              <a:rPr sz="1700" spc="-9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пара </a:t>
            </a:r>
            <a:r>
              <a:rPr sz="1700" spc="-50" dirty="0">
                <a:latin typeface="Calibri"/>
                <a:cs typeface="Calibri"/>
              </a:rPr>
              <a:t>в </a:t>
            </a:r>
            <a:r>
              <a:rPr sz="1700" spc="-10" dirty="0">
                <a:latin typeface="Calibri"/>
                <a:cs typeface="Calibri"/>
              </a:rPr>
              <a:t>період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коронації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7687" rIns="0" bIns="0" rtlCol="0">
            <a:spAutoFit/>
          </a:bodyPr>
          <a:lstStyle/>
          <a:p>
            <a:pPr marL="4687570">
              <a:lnSpc>
                <a:spcPct val="100000"/>
              </a:lnSpc>
              <a:spcBef>
                <a:spcPts val="130"/>
              </a:spcBef>
            </a:pPr>
            <a:r>
              <a:rPr sz="4400" dirty="0"/>
              <a:t>1930</a:t>
            </a:r>
            <a:r>
              <a:rPr sz="4400" spc="-105" dirty="0"/>
              <a:t> </a:t>
            </a:r>
            <a:r>
              <a:rPr sz="4400" dirty="0"/>
              <a:t>Королівська</a:t>
            </a:r>
            <a:r>
              <a:rPr sz="4400" spc="-125" dirty="0"/>
              <a:t> </a:t>
            </a:r>
            <a:r>
              <a:rPr sz="4400" spc="-10" dirty="0"/>
              <a:t>родина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047996" y="2427287"/>
            <a:ext cx="6411595" cy="27666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806450" indent="-343535">
              <a:lnSpc>
                <a:spcPts val="218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У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1930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році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відзначався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900-річний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ювілей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дня </a:t>
            </a:r>
            <a:r>
              <a:rPr sz="2000" dirty="0">
                <a:latin typeface="Calibri"/>
                <a:cs typeface="Calibri"/>
              </a:rPr>
              <a:t>загибелі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Улафа</a:t>
            </a:r>
            <a:r>
              <a:rPr sz="2000" spc="-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Святого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Стіклестад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Маркування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проходило</a:t>
            </a:r>
            <a:r>
              <a:rPr sz="2000" spc="-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і в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Тронхеймі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і в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Стіклестад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ts val="2290"/>
              </a:lnSpc>
              <a:spcBef>
                <a:spcPts val="750"/>
              </a:spcBef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Була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присутня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королевська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родина:</a:t>
            </a:r>
            <a:r>
              <a:rPr sz="2000" spc="-1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король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Хокон,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ts val="2290"/>
              </a:lnSpc>
            </a:pPr>
            <a:r>
              <a:rPr sz="2000" spc="-10" dirty="0">
                <a:latin typeface="Calibri"/>
                <a:cs typeface="Calibri"/>
              </a:rPr>
              <a:t>королева</a:t>
            </a:r>
            <a:r>
              <a:rPr sz="2000" spc="-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Мод,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принц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Улаф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принцеса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Марта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Промова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короля: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180"/>
              </a:lnSpc>
              <a:spcBef>
                <a:spcPts val="1010"/>
              </a:spcBef>
            </a:pP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http://virksommeordtale/622/?fbclid=IwAR3ZxY9XPB0GY7Db</a:t>
            </a:r>
            <a:r>
              <a:rPr sz="20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lkwe5prnlxtk1fuHAxMGAKYkXsf_5RP88HokBb_01Q0.no/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38674" cy="685799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076825" y="2114550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59" y="0"/>
                </a:lnTo>
              </a:path>
            </a:pathLst>
          </a:custGeom>
          <a:ln w="1905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8725" y="1990725"/>
            <a:ext cx="6343650" cy="43719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625" y="1828800"/>
            <a:ext cx="4562475" cy="4533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455" y="392430"/>
            <a:ext cx="3641725" cy="1834514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570"/>
              </a:spcBef>
            </a:pPr>
            <a:r>
              <a:rPr sz="3200" dirty="0"/>
              <a:t>1946:</a:t>
            </a:r>
            <a:r>
              <a:rPr sz="3200" spc="-65" dirty="0"/>
              <a:t> </a:t>
            </a:r>
            <a:r>
              <a:rPr sz="3200" dirty="0"/>
              <a:t>50-</a:t>
            </a:r>
            <a:r>
              <a:rPr sz="3200" spc="-20" dirty="0"/>
              <a:t>річчя </a:t>
            </a:r>
            <a:r>
              <a:rPr sz="3200" dirty="0"/>
              <a:t>конвенції</a:t>
            </a:r>
            <a:r>
              <a:rPr sz="3200" spc="-85" dirty="0"/>
              <a:t> </a:t>
            </a:r>
            <a:r>
              <a:rPr sz="3200" spc="-10" dirty="0"/>
              <a:t>Норвезької </a:t>
            </a:r>
            <a:r>
              <a:rPr sz="3200" dirty="0"/>
              <a:t>спілки</a:t>
            </a:r>
            <a:r>
              <a:rPr sz="3200" spc="-90" dirty="0"/>
              <a:t> </a:t>
            </a:r>
            <a:r>
              <a:rPr sz="3200" spc="-10" dirty="0"/>
              <a:t>об’єднаної молоді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620712" y="2561067"/>
            <a:ext cx="3521710" cy="92710"/>
            <a:chOff x="620712" y="2561067"/>
            <a:chExt cx="3521710" cy="92710"/>
          </a:xfrm>
        </p:grpSpPr>
        <p:sp>
          <p:nvSpPr>
            <p:cNvPr id="4" name="object 4"/>
            <p:cNvSpPr/>
            <p:nvPr/>
          </p:nvSpPr>
          <p:spPr>
            <a:xfrm>
              <a:off x="642239" y="2585339"/>
              <a:ext cx="3477895" cy="44450"/>
            </a:xfrm>
            <a:custGeom>
              <a:avLst/>
              <a:gdLst/>
              <a:ahLst/>
              <a:cxnLst/>
              <a:rect l="l" t="t" r="r" b="b"/>
              <a:pathLst>
                <a:path w="3477895" h="44450">
                  <a:moveTo>
                    <a:pt x="279676" y="0"/>
                  </a:moveTo>
                  <a:lnTo>
                    <a:pt x="233216" y="85"/>
                  </a:lnTo>
                  <a:lnTo>
                    <a:pt x="187827" y="776"/>
                  </a:lnTo>
                  <a:lnTo>
                    <a:pt x="142694" y="2107"/>
                  </a:lnTo>
                  <a:lnTo>
                    <a:pt x="97005" y="4113"/>
                  </a:lnTo>
                  <a:lnTo>
                    <a:pt x="49944" y="6828"/>
                  </a:lnTo>
                  <a:lnTo>
                    <a:pt x="698" y="10286"/>
                  </a:lnTo>
                  <a:lnTo>
                    <a:pt x="0" y="14096"/>
                  </a:lnTo>
                  <a:lnTo>
                    <a:pt x="889" y="25145"/>
                  </a:lnTo>
                  <a:lnTo>
                    <a:pt x="698" y="29336"/>
                  </a:lnTo>
                  <a:lnTo>
                    <a:pt x="112834" y="31483"/>
                  </a:lnTo>
                  <a:lnTo>
                    <a:pt x="222680" y="32680"/>
                  </a:lnTo>
                  <a:lnTo>
                    <a:pt x="330042" y="33069"/>
                  </a:lnTo>
                  <a:lnTo>
                    <a:pt x="434724" y="32789"/>
                  </a:lnTo>
                  <a:lnTo>
                    <a:pt x="586301" y="31421"/>
                  </a:lnTo>
                  <a:lnTo>
                    <a:pt x="774587" y="28491"/>
                  </a:lnTo>
                  <a:lnTo>
                    <a:pt x="953849" y="24059"/>
                  </a:lnTo>
                  <a:lnTo>
                    <a:pt x="1048490" y="22161"/>
                  </a:lnTo>
                  <a:lnTo>
                    <a:pt x="1097723" y="21529"/>
                  </a:lnTo>
                  <a:lnTo>
                    <a:pt x="1148483" y="21198"/>
                  </a:lnTo>
                  <a:lnTo>
                    <a:pt x="1200959" y="21237"/>
                  </a:lnTo>
                  <a:lnTo>
                    <a:pt x="1255339" y="21712"/>
                  </a:lnTo>
                  <a:lnTo>
                    <a:pt x="1311812" y="22692"/>
                  </a:lnTo>
                  <a:lnTo>
                    <a:pt x="1370567" y="24244"/>
                  </a:lnTo>
                  <a:lnTo>
                    <a:pt x="1431793" y="26436"/>
                  </a:lnTo>
                  <a:lnTo>
                    <a:pt x="1495679" y="29336"/>
                  </a:lnTo>
                  <a:lnTo>
                    <a:pt x="1568684" y="32040"/>
                  </a:lnTo>
                  <a:lnTo>
                    <a:pt x="1637201" y="32900"/>
                  </a:lnTo>
                  <a:lnTo>
                    <a:pt x="1701446" y="32297"/>
                  </a:lnTo>
                  <a:lnTo>
                    <a:pt x="1761633" y="30610"/>
                  </a:lnTo>
                  <a:lnTo>
                    <a:pt x="1817978" y="28220"/>
                  </a:lnTo>
                  <a:lnTo>
                    <a:pt x="1919999" y="22847"/>
                  </a:lnTo>
                  <a:lnTo>
                    <a:pt x="1966106" y="20624"/>
                  </a:lnTo>
                  <a:lnTo>
                    <a:pt x="2009231" y="19217"/>
                  </a:lnTo>
                  <a:lnTo>
                    <a:pt x="2049588" y="19004"/>
                  </a:lnTo>
                  <a:lnTo>
                    <a:pt x="2087393" y="20367"/>
                  </a:lnTo>
                  <a:lnTo>
                    <a:pt x="2122860" y="23684"/>
                  </a:lnTo>
                  <a:lnTo>
                    <a:pt x="2156206" y="29336"/>
                  </a:lnTo>
                  <a:lnTo>
                    <a:pt x="2189615" y="35326"/>
                  </a:lnTo>
                  <a:lnTo>
                    <a:pt x="2225255" y="39592"/>
                  </a:lnTo>
                  <a:lnTo>
                    <a:pt x="2263307" y="42332"/>
                  </a:lnTo>
                  <a:lnTo>
                    <a:pt x="2303954" y="43745"/>
                  </a:lnTo>
                  <a:lnTo>
                    <a:pt x="2347380" y="44028"/>
                  </a:lnTo>
                  <a:lnTo>
                    <a:pt x="2393766" y="43379"/>
                  </a:lnTo>
                  <a:lnTo>
                    <a:pt x="2443297" y="41995"/>
                  </a:lnTo>
                  <a:lnTo>
                    <a:pt x="2676511" y="33068"/>
                  </a:lnTo>
                  <a:lnTo>
                    <a:pt x="2744501" y="30976"/>
                  </a:lnTo>
                  <a:lnTo>
                    <a:pt x="2816733" y="29336"/>
                  </a:lnTo>
                  <a:lnTo>
                    <a:pt x="2888805" y="28223"/>
                  </a:lnTo>
                  <a:lnTo>
                    <a:pt x="2956375" y="27585"/>
                  </a:lnTo>
                  <a:lnTo>
                    <a:pt x="3019703" y="27344"/>
                  </a:lnTo>
                  <a:lnTo>
                    <a:pt x="3134683" y="27734"/>
                  </a:lnTo>
                  <a:lnTo>
                    <a:pt x="3325283" y="29792"/>
                  </a:lnTo>
                  <a:lnTo>
                    <a:pt x="3405098" y="30195"/>
                  </a:lnTo>
                  <a:lnTo>
                    <a:pt x="3442052" y="29963"/>
                  </a:lnTo>
                  <a:lnTo>
                    <a:pt x="3477387" y="29336"/>
                  </a:lnTo>
                  <a:lnTo>
                    <a:pt x="3477387" y="10286"/>
                  </a:lnTo>
                  <a:lnTo>
                    <a:pt x="3406421" y="8483"/>
                  </a:lnTo>
                  <a:lnTo>
                    <a:pt x="3337996" y="7222"/>
                  </a:lnTo>
                  <a:lnTo>
                    <a:pt x="3272092" y="6441"/>
                  </a:lnTo>
                  <a:lnTo>
                    <a:pt x="3208690" y="6079"/>
                  </a:lnTo>
                  <a:lnTo>
                    <a:pt x="3147773" y="6074"/>
                  </a:lnTo>
                  <a:lnTo>
                    <a:pt x="3089322" y="6364"/>
                  </a:lnTo>
                  <a:lnTo>
                    <a:pt x="2979740" y="7579"/>
                  </a:lnTo>
                  <a:lnTo>
                    <a:pt x="2747621" y="11442"/>
                  </a:lnTo>
                  <a:lnTo>
                    <a:pt x="2671116" y="12015"/>
                  </a:lnTo>
                  <a:lnTo>
                    <a:pt x="2636290" y="11846"/>
                  </a:lnTo>
                  <a:lnTo>
                    <a:pt x="2603725" y="11290"/>
                  </a:lnTo>
                  <a:lnTo>
                    <a:pt x="2527719" y="8965"/>
                  </a:lnTo>
                  <a:lnTo>
                    <a:pt x="2478818" y="8655"/>
                  </a:lnTo>
                  <a:lnTo>
                    <a:pt x="2427470" y="9126"/>
                  </a:lnTo>
                  <a:lnTo>
                    <a:pt x="2374443" y="10145"/>
                  </a:lnTo>
                  <a:lnTo>
                    <a:pt x="2213008" y="14184"/>
                  </a:lnTo>
                  <a:lnTo>
                    <a:pt x="2160980" y="15084"/>
                  </a:lnTo>
                  <a:lnTo>
                    <a:pt x="2111128" y="15376"/>
                  </a:lnTo>
                  <a:lnTo>
                    <a:pt x="2064225" y="14829"/>
                  </a:lnTo>
                  <a:lnTo>
                    <a:pt x="2021039" y="13209"/>
                  </a:lnTo>
                  <a:lnTo>
                    <a:pt x="1982343" y="10286"/>
                  </a:lnTo>
                  <a:lnTo>
                    <a:pt x="1945928" y="7087"/>
                  </a:lnTo>
                  <a:lnTo>
                    <a:pt x="1908707" y="4792"/>
                  </a:lnTo>
                  <a:lnTo>
                    <a:pt x="1870221" y="3303"/>
                  </a:lnTo>
                  <a:lnTo>
                    <a:pt x="1830013" y="2525"/>
                  </a:lnTo>
                  <a:lnTo>
                    <a:pt x="1787625" y="2361"/>
                  </a:lnTo>
                  <a:lnTo>
                    <a:pt x="1742598" y="2714"/>
                  </a:lnTo>
                  <a:lnTo>
                    <a:pt x="1694476" y="3488"/>
                  </a:lnTo>
                  <a:lnTo>
                    <a:pt x="1461878" y="8858"/>
                  </a:lnTo>
                  <a:lnTo>
                    <a:pt x="1127792" y="15310"/>
                  </a:lnTo>
                  <a:lnTo>
                    <a:pt x="1032360" y="16570"/>
                  </a:lnTo>
                  <a:lnTo>
                    <a:pt x="937769" y="16980"/>
                  </a:lnTo>
                  <a:lnTo>
                    <a:pt x="889771" y="16778"/>
                  </a:lnTo>
                  <a:lnTo>
                    <a:pt x="840763" y="16257"/>
                  </a:lnTo>
                  <a:lnTo>
                    <a:pt x="790338" y="15383"/>
                  </a:lnTo>
                  <a:lnTo>
                    <a:pt x="738089" y="14120"/>
                  </a:lnTo>
                  <a:lnTo>
                    <a:pt x="683608" y="12433"/>
                  </a:lnTo>
                  <a:lnTo>
                    <a:pt x="556517" y="7459"/>
                  </a:lnTo>
                  <a:lnTo>
                    <a:pt x="433616" y="3036"/>
                  </a:lnTo>
                  <a:lnTo>
                    <a:pt x="379062" y="1509"/>
                  </a:lnTo>
                  <a:lnTo>
                    <a:pt x="328020" y="486"/>
                  </a:lnTo>
                  <a:lnTo>
                    <a:pt x="27967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937" y="2583292"/>
              <a:ext cx="3477260" cy="48260"/>
            </a:xfrm>
            <a:custGeom>
              <a:avLst/>
              <a:gdLst/>
              <a:ahLst/>
              <a:cxnLst/>
              <a:rect l="l" t="t" r="r" b="b"/>
              <a:pathLst>
                <a:path w="3477260" h="48260">
                  <a:moveTo>
                    <a:pt x="0" y="12333"/>
                  </a:moveTo>
                  <a:lnTo>
                    <a:pt x="48792" y="9908"/>
                  </a:lnTo>
                  <a:lnTo>
                    <a:pt x="98751" y="8980"/>
                  </a:lnTo>
                  <a:lnTo>
                    <a:pt x="149618" y="9267"/>
                  </a:lnTo>
                  <a:lnTo>
                    <a:pt x="201137" y="10489"/>
                  </a:lnTo>
                  <a:lnTo>
                    <a:pt x="253048" y="12364"/>
                  </a:lnTo>
                  <a:lnTo>
                    <a:pt x="305095" y="14612"/>
                  </a:lnTo>
                  <a:lnTo>
                    <a:pt x="357019" y="16952"/>
                  </a:lnTo>
                  <a:lnTo>
                    <a:pt x="408562" y="19104"/>
                  </a:lnTo>
                  <a:lnTo>
                    <a:pt x="459467" y="20786"/>
                  </a:lnTo>
                  <a:lnTo>
                    <a:pt x="509475" y="21719"/>
                  </a:lnTo>
                  <a:lnTo>
                    <a:pt x="558329" y="21620"/>
                  </a:lnTo>
                  <a:lnTo>
                    <a:pt x="605772" y="20210"/>
                  </a:lnTo>
                  <a:lnTo>
                    <a:pt x="651544" y="17208"/>
                  </a:lnTo>
                  <a:lnTo>
                    <a:pt x="695388" y="12333"/>
                  </a:lnTo>
                  <a:lnTo>
                    <a:pt x="742079" y="7309"/>
                  </a:lnTo>
                  <a:lnTo>
                    <a:pt x="789923" y="4725"/>
                  </a:lnTo>
                  <a:lnTo>
                    <a:pt x="838793" y="4144"/>
                  </a:lnTo>
                  <a:lnTo>
                    <a:pt x="888561" y="5128"/>
                  </a:lnTo>
                  <a:lnTo>
                    <a:pt x="939101" y="7241"/>
                  </a:lnTo>
                  <a:lnTo>
                    <a:pt x="990285" y="10046"/>
                  </a:lnTo>
                  <a:lnTo>
                    <a:pt x="1041986" y="13105"/>
                  </a:lnTo>
                  <a:lnTo>
                    <a:pt x="1094076" y="15981"/>
                  </a:lnTo>
                  <a:lnTo>
                    <a:pt x="1146429" y="18239"/>
                  </a:lnTo>
                  <a:lnTo>
                    <a:pt x="1198916" y="19439"/>
                  </a:lnTo>
                  <a:lnTo>
                    <a:pt x="1251411" y="19147"/>
                  </a:lnTo>
                  <a:lnTo>
                    <a:pt x="1303787" y="16923"/>
                  </a:lnTo>
                  <a:lnTo>
                    <a:pt x="1355915" y="12333"/>
                  </a:lnTo>
                  <a:lnTo>
                    <a:pt x="1408114" y="7717"/>
                  </a:lnTo>
                  <a:lnTo>
                    <a:pt x="1460678" y="5477"/>
                  </a:lnTo>
                  <a:lnTo>
                    <a:pt x="1513445" y="5174"/>
                  </a:lnTo>
                  <a:lnTo>
                    <a:pt x="1566250" y="6370"/>
                  </a:lnTo>
                  <a:lnTo>
                    <a:pt x="1618933" y="8628"/>
                  </a:lnTo>
                  <a:lnTo>
                    <a:pt x="1671330" y="11510"/>
                  </a:lnTo>
                  <a:lnTo>
                    <a:pt x="1723278" y="14576"/>
                  </a:lnTo>
                  <a:lnTo>
                    <a:pt x="1774616" y="17389"/>
                  </a:lnTo>
                  <a:lnTo>
                    <a:pt x="1825179" y="19512"/>
                  </a:lnTo>
                  <a:lnTo>
                    <a:pt x="1874806" y="20506"/>
                  </a:lnTo>
                  <a:lnTo>
                    <a:pt x="1923334" y="19932"/>
                  </a:lnTo>
                  <a:lnTo>
                    <a:pt x="1970600" y="17354"/>
                  </a:lnTo>
                  <a:lnTo>
                    <a:pt x="2016442" y="12333"/>
                  </a:lnTo>
                  <a:lnTo>
                    <a:pt x="2055514" y="7489"/>
                  </a:lnTo>
                  <a:lnTo>
                    <a:pt x="2094826" y="3982"/>
                  </a:lnTo>
                  <a:lnTo>
                    <a:pt x="2134716" y="1665"/>
                  </a:lnTo>
                  <a:lnTo>
                    <a:pt x="2175520" y="387"/>
                  </a:lnTo>
                  <a:lnTo>
                    <a:pt x="2217577" y="0"/>
                  </a:lnTo>
                  <a:lnTo>
                    <a:pt x="2261225" y="354"/>
                  </a:lnTo>
                  <a:lnTo>
                    <a:pt x="2306801" y="1301"/>
                  </a:lnTo>
                  <a:lnTo>
                    <a:pt x="2354643" y="2692"/>
                  </a:lnTo>
                  <a:lnTo>
                    <a:pt x="2405089" y="4377"/>
                  </a:lnTo>
                  <a:lnTo>
                    <a:pt x="2458477" y="6208"/>
                  </a:lnTo>
                  <a:lnTo>
                    <a:pt x="2515145" y="8036"/>
                  </a:lnTo>
                  <a:lnTo>
                    <a:pt x="2575429" y="9711"/>
                  </a:lnTo>
                  <a:lnTo>
                    <a:pt x="2639668" y="11085"/>
                  </a:lnTo>
                  <a:lnTo>
                    <a:pt x="2708200" y="12009"/>
                  </a:lnTo>
                  <a:lnTo>
                    <a:pt x="2781363" y="12333"/>
                  </a:lnTo>
                  <a:lnTo>
                    <a:pt x="2858635" y="12055"/>
                  </a:lnTo>
                  <a:lnTo>
                    <a:pt x="2928974" y="11400"/>
                  </a:lnTo>
                  <a:lnTo>
                    <a:pt x="2993052" y="10472"/>
                  </a:lnTo>
                  <a:lnTo>
                    <a:pt x="3051540" y="9378"/>
                  </a:lnTo>
                  <a:lnTo>
                    <a:pt x="3105109" y="8221"/>
                  </a:lnTo>
                  <a:lnTo>
                    <a:pt x="3154431" y="7107"/>
                  </a:lnTo>
                  <a:lnTo>
                    <a:pt x="3200177" y="6141"/>
                  </a:lnTo>
                  <a:lnTo>
                    <a:pt x="3243019" y="5428"/>
                  </a:lnTo>
                  <a:lnTo>
                    <a:pt x="3283629" y="5072"/>
                  </a:lnTo>
                  <a:lnTo>
                    <a:pt x="3322677" y="5179"/>
                  </a:lnTo>
                  <a:lnTo>
                    <a:pt x="3360836" y="5854"/>
                  </a:lnTo>
                  <a:lnTo>
                    <a:pt x="3398776" y="7201"/>
                  </a:lnTo>
                  <a:lnTo>
                    <a:pt x="3437170" y="9325"/>
                  </a:lnTo>
                  <a:lnTo>
                    <a:pt x="3476688" y="12333"/>
                  </a:lnTo>
                  <a:lnTo>
                    <a:pt x="3476180" y="20080"/>
                  </a:lnTo>
                  <a:lnTo>
                    <a:pt x="3476180" y="22493"/>
                  </a:lnTo>
                  <a:lnTo>
                    <a:pt x="3476688" y="31383"/>
                  </a:lnTo>
                  <a:lnTo>
                    <a:pt x="3424365" y="33238"/>
                  </a:lnTo>
                  <a:lnTo>
                    <a:pt x="3370951" y="33849"/>
                  </a:lnTo>
                  <a:lnTo>
                    <a:pt x="3316821" y="33454"/>
                  </a:lnTo>
                  <a:lnTo>
                    <a:pt x="3262351" y="32293"/>
                  </a:lnTo>
                  <a:lnTo>
                    <a:pt x="3207914" y="30608"/>
                  </a:lnTo>
                  <a:lnTo>
                    <a:pt x="3153885" y="28637"/>
                  </a:lnTo>
                  <a:lnTo>
                    <a:pt x="3100641" y="26620"/>
                  </a:lnTo>
                  <a:lnTo>
                    <a:pt x="3048555" y="24798"/>
                  </a:lnTo>
                  <a:lnTo>
                    <a:pt x="2998003" y="23410"/>
                  </a:lnTo>
                  <a:lnTo>
                    <a:pt x="2949358" y="22696"/>
                  </a:lnTo>
                  <a:lnTo>
                    <a:pt x="2902998" y="22897"/>
                  </a:lnTo>
                  <a:lnTo>
                    <a:pt x="2859295" y="24251"/>
                  </a:lnTo>
                  <a:lnTo>
                    <a:pt x="2818625" y="27000"/>
                  </a:lnTo>
                  <a:lnTo>
                    <a:pt x="2781363" y="31383"/>
                  </a:lnTo>
                  <a:lnTo>
                    <a:pt x="2737850" y="36619"/>
                  </a:lnTo>
                  <a:lnTo>
                    <a:pt x="2690591" y="40211"/>
                  </a:lnTo>
                  <a:lnTo>
                    <a:pt x="2640397" y="42366"/>
                  </a:lnTo>
                  <a:lnTo>
                    <a:pt x="2588078" y="43292"/>
                  </a:lnTo>
                  <a:lnTo>
                    <a:pt x="2534446" y="43197"/>
                  </a:lnTo>
                  <a:lnTo>
                    <a:pt x="2480310" y="42289"/>
                  </a:lnTo>
                  <a:lnTo>
                    <a:pt x="2426480" y="40774"/>
                  </a:lnTo>
                  <a:lnTo>
                    <a:pt x="2373768" y="38861"/>
                  </a:lnTo>
                  <a:lnTo>
                    <a:pt x="2322984" y="36758"/>
                  </a:lnTo>
                  <a:lnTo>
                    <a:pt x="2274939" y="34672"/>
                  </a:lnTo>
                  <a:lnTo>
                    <a:pt x="2230442" y="32811"/>
                  </a:lnTo>
                  <a:lnTo>
                    <a:pt x="2190305" y="31383"/>
                  </a:lnTo>
                  <a:lnTo>
                    <a:pt x="2154269" y="30061"/>
                  </a:lnTo>
                  <a:lnTo>
                    <a:pt x="2115743" y="28372"/>
                  </a:lnTo>
                  <a:lnTo>
                    <a:pt x="2074734" y="26477"/>
                  </a:lnTo>
                  <a:lnTo>
                    <a:pt x="2031250" y="24534"/>
                  </a:lnTo>
                  <a:lnTo>
                    <a:pt x="1985299" y="22705"/>
                  </a:lnTo>
                  <a:lnTo>
                    <a:pt x="1936888" y="21149"/>
                  </a:lnTo>
                  <a:lnTo>
                    <a:pt x="1886025" y="20028"/>
                  </a:lnTo>
                  <a:lnTo>
                    <a:pt x="1832717" y="19500"/>
                  </a:lnTo>
                  <a:lnTo>
                    <a:pt x="1776972" y="19727"/>
                  </a:lnTo>
                  <a:lnTo>
                    <a:pt x="1718799" y="20868"/>
                  </a:lnTo>
                  <a:lnTo>
                    <a:pt x="1658203" y="23085"/>
                  </a:lnTo>
                  <a:lnTo>
                    <a:pt x="1595194" y="26536"/>
                  </a:lnTo>
                  <a:lnTo>
                    <a:pt x="1529778" y="31383"/>
                  </a:lnTo>
                  <a:lnTo>
                    <a:pt x="1464714" y="36450"/>
                  </a:lnTo>
                  <a:lnTo>
                    <a:pt x="1402692" y="40539"/>
                  </a:lnTo>
                  <a:lnTo>
                    <a:pt x="1343529" y="43687"/>
                  </a:lnTo>
                  <a:lnTo>
                    <a:pt x="1287044" y="45929"/>
                  </a:lnTo>
                  <a:lnTo>
                    <a:pt x="1233054" y="47302"/>
                  </a:lnTo>
                  <a:lnTo>
                    <a:pt x="1181378" y="47843"/>
                  </a:lnTo>
                  <a:lnTo>
                    <a:pt x="1131833" y="47589"/>
                  </a:lnTo>
                  <a:lnTo>
                    <a:pt x="1084237" y="46574"/>
                  </a:lnTo>
                  <a:lnTo>
                    <a:pt x="1038409" y="44836"/>
                  </a:lnTo>
                  <a:lnTo>
                    <a:pt x="994165" y="42412"/>
                  </a:lnTo>
                  <a:lnTo>
                    <a:pt x="951325" y="39337"/>
                  </a:lnTo>
                  <a:lnTo>
                    <a:pt x="909705" y="35649"/>
                  </a:lnTo>
                  <a:lnTo>
                    <a:pt x="869124" y="31383"/>
                  </a:lnTo>
                  <a:lnTo>
                    <a:pt x="835557" y="28556"/>
                  </a:lnTo>
                  <a:lnTo>
                    <a:pt x="796642" y="26953"/>
                  </a:lnTo>
                  <a:lnTo>
                    <a:pt x="753008" y="26399"/>
                  </a:lnTo>
                  <a:lnTo>
                    <a:pt x="705287" y="26721"/>
                  </a:lnTo>
                  <a:lnTo>
                    <a:pt x="654109" y="27744"/>
                  </a:lnTo>
                  <a:lnTo>
                    <a:pt x="600105" y="29294"/>
                  </a:lnTo>
                  <a:lnTo>
                    <a:pt x="543907" y="31198"/>
                  </a:lnTo>
                  <a:lnTo>
                    <a:pt x="486145" y="33281"/>
                  </a:lnTo>
                  <a:lnTo>
                    <a:pt x="427449" y="35369"/>
                  </a:lnTo>
                  <a:lnTo>
                    <a:pt x="368452" y="37289"/>
                  </a:lnTo>
                  <a:lnTo>
                    <a:pt x="309783" y="38866"/>
                  </a:lnTo>
                  <a:lnTo>
                    <a:pt x="252073" y="39925"/>
                  </a:lnTo>
                  <a:lnTo>
                    <a:pt x="195954" y="40295"/>
                  </a:lnTo>
                  <a:lnTo>
                    <a:pt x="142057" y="39799"/>
                  </a:lnTo>
                  <a:lnTo>
                    <a:pt x="91011" y="38264"/>
                  </a:lnTo>
                  <a:lnTo>
                    <a:pt x="43448" y="35517"/>
                  </a:lnTo>
                  <a:lnTo>
                    <a:pt x="0" y="31383"/>
                  </a:lnTo>
                  <a:lnTo>
                    <a:pt x="63" y="24398"/>
                  </a:lnTo>
                  <a:lnTo>
                    <a:pt x="63" y="16143"/>
                  </a:lnTo>
                  <a:lnTo>
                    <a:pt x="0" y="12333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455" y="2852419"/>
            <a:ext cx="4070985" cy="2700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ts val="2755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Принц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Улаф </a:t>
            </a:r>
            <a:r>
              <a:rPr sz="2400" spc="-10" dirty="0">
                <a:latin typeface="Calibri"/>
                <a:cs typeface="Calibri"/>
              </a:rPr>
              <a:t>відвідує</a:t>
            </a:r>
            <a:endParaRPr sz="2400">
              <a:latin typeface="Calibri"/>
              <a:cs typeface="Calibri"/>
            </a:endParaRPr>
          </a:p>
          <a:p>
            <a:pPr marL="355600" marR="110489">
              <a:lnSpc>
                <a:spcPct val="90000"/>
              </a:lnSpc>
              <a:spcBef>
                <a:spcPts val="160"/>
              </a:spcBef>
            </a:pPr>
            <a:r>
              <a:rPr sz="2400" dirty="0">
                <a:latin typeface="Calibri"/>
                <a:cs typeface="Calibri"/>
              </a:rPr>
              <a:t>Стіклестад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7-</a:t>
            </a:r>
            <a:r>
              <a:rPr sz="2400" dirty="0">
                <a:latin typeface="Calibri"/>
                <a:cs typeface="Calibri"/>
              </a:rPr>
              <a:t>го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липня,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той </a:t>
            </a:r>
            <a:r>
              <a:rPr sz="2400" dirty="0">
                <a:latin typeface="Calibri"/>
                <a:cs typeface="Calibri"/>
              </a:rPr>
              <a:t>момент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коли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Норвезька </a:t>
            </a:r>
            <a:r>
              <a:rPr sz="2400" dirty="0">
                <a:latin typeface="Calibri"/>
                <a:cs typeface="Calibri"/>
              </a:rPr>
              <a:t>спілка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об’єднаної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425"/>
              </a:lnSpc>
            </a:pPr>
            <a:r>
              <a:rPr sz="2400" dirty="0">
                <a:latin typeface="Calibri"/>
                <a:cs typeface="Calibri"/>
              </a:rPr>
              <a:t>молоді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відзначала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конвенці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590"/>
              </a:lnSpc>
            </a:pPr>
            <a:r>
              <a:rPr sz="2400" dirty="0">
                <a:latin typeface="Calibri"/>
                <a:cs typeface="Calibri"/>
              </a:rPr>
              <a:t>ю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50-</a:t>
            </a:r>
            <a:r>
              <a:rPr sz="2400" dirty="0">
                <a:latin typeface="Calibri"/>
                <a:cs typeface="Calibri"/>
              </a:rPr>
              <a:t>річчя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у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590"/>
              </a:lnSpc>
            </a:pPr>
            <a:r>
              <a:rPr sz="2400" dirty="0">
                <a:latin typeface="Calibri"/>
                <a:cs typeface="Calibri"/>
              </a:rPr>
              <a:t>Стіклестад.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Промова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принца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755"/>
              </a:lnSpc>
            </a:pPr>
            <a:r>
              <a:rPr sz="2400" dirty="0">
                <a:latin typeface="Calibri"/>
                <a:cs typeface="Calibri"/>
              </a:rPr>
              <a:t>була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мовою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нюнорск.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5001" y="57"/>
            <a:ext cx="6876998" cy="68578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440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81825" y="0"/>
              <a:ext cx="5210175" cy="6858000"/>
            </a:xfrm>
            <a:custGeom>
              <a:avLst/>
              <a:gdLst/>
              <a:ahLst/>
              <a:cxnLst/>
              <a:rect l="l" t="t" r="r" b="b"/>
              <a:pathLst>
                <a:path w="5210175" h="6858000">
                  <a:moveTo>
                    <a:pt x="5210175" y="0"/>
                  </a:moveTo>
                  <a:lnTo>
                    <a:pt x="1624329" y="0"/>
                  </a:lnTo>
                  <a:lnTo>
                    <a:pt x="1602231" y="14985"/>
                  </a:lnTo>
                  <a:lnTo>
                    <a:pt x="1565708" y="41655"/>
                  </a:lnTo>
                  <a:lnTo>
                    <a:pt x="1529572" y="68831"/>
                  </a:lnTo>
                  <a:lnTo>
                    <a:pt x="1493824" y="96507"/>
                  </a:lnTo>
                  <a:lnTo>
                    <a:pt x="1458466" y="124680"/>
                  </a:lnTo>
                  <a:lnTo>
                    <a:pt x="1423498" y="153345"/>
                  </a:lnTo>
                  <a:lnTo>
                    <a:pt x="1388923" y="182500"/>
                  </a:lnTo>
                  <a:lnTo>
                    <a:pt x="1354741" y="212139"/>
                  </a:lnTo>
                  <a:lnTo>
                    <a:pt x="1320954" y="242258"/>
                  </a:lnTo>
                  <a:lnTo>
                    <a:pt x="1287562" y="272853"/>
                  </a:lnTo>
                  <a:lnTo>
                    <a:pt x="1254567" y="303920"/>
                  </a:lnTo>
                  <a:lnTo>
                    <a:pt x="1221970" y="335455"/>
                  </a:lnTo>
                  <a:lnTo>
                    <a:pt x="1189773" y="367454"/>
                  </a:lnTo>
                  <a:lnTo>
                    <a:pt x="1157976" y="399913"/>
                  </a:lnTo>
                  <a:lnTo>
                    <a:pt x="1126581" y="432827"/>
                  </a:lnTo>
                  <a:lnTo>
                    <a:pt x="1095589" y="466192"/>
                  </a:lnTo>
                  <a:lnTo>
                    <a:pt x="1065001" y="500004"/>
                  </a:lnTo>
                  <a:lnTo>
                    <a:pt x="1034818" y="534260"/>
                  </a:lnTo>
                  <a:lnTo>
                    <a:pt x="1005043" y="568954"/>
                  </a:lnTo>
                  <a:lnTo>
                    <a:pt x="975675" y="604084"/>
                  </a:lnTo>
                  <a:lnTo>
                    <a:pt x="946716" y="639643"/>
                  </a:lnTo>
                  <a:lnTo>
                    <a:pt x="918168" y="675630"/>
                  </a:lnTo>
                  <a:lnTo>
                    <a:pt x="890031" y="712038"/>
                  </a:lnTo>
                  <a:lnTo>
                    <a:pt x="862307" y="748865"/>
                  </a:lnTo>
                  <a:lnTo>
                    <a:pt x="834997" y="786106"/>
                  </a:lnTo>
                  <a:lnTo>
                    <a:pt x="808102" y="823757"/>
                  </a:lnTo>
                  <a:lnTo>
                    <a:pt x="781623" y="861813"/>
                  </a:lnTo>
                  <a:lnTo>
                    <a:pt x="755562" y="900271"/>
                  </a:lnTo>
                  <a:lnTo>
                    <a:pt x="729920" y="939127"/>
                  </a:lnTo>
                  <a:lnTo>
                    <a:pt x="704698" y="978376"/>
                  </a:lnTo>
                  <a:lnTo>
                    <a:pt x="679897" y="1018014"/>
                  </a:lnTo>
                  <a:lnTo>
                    <a:pt x="655519" y="1058037"/>
                  </a:lnTo>
                  <a:lnTo>
                    <a:pt x="631565" y="1098441"/>
                  </a:lnTo>
                  <a:lnTo>
                    <a:pt x="608035" y="1139222"/>
                  </a:lnTo>
                  <a:lnTo>
                    <a:pt x="584932" y="1180376"/>
                  </a:lnTo>
                  <a:lnTo>
                    <a:pt x="562255" y="1221898"/>
                  </a:lnTo>
                  <a:lnTo>
                    <a:pt x="540008" y="1263785"/>
                  </a:lnTo>
                  <a:lnTo>
                    <a:pt x="518190" y="1306031"/>
                  </a:lnTo>
                  <a:lnTo>
                    <a:pt x="496803" y="1348634"/>
                  </a:lnTo>
                  <a:lnTo>
                    <a:pt x="475849" y="1391589"/>
                  </a:lnTo>
                  <a:lnTo>
                    <a:pt x="455328" y="1434891"/>
                  </a:lnTo>
                  <a:lnTo>
                    <a:pt x="435242" y="1478537"/>
                  </a:lnTo>
                  <a:lnTo>
                    <a:pt x="415591" y="1522523"/>
                  </a:lnTo>
                  <a:lnTo>
                    <a:pt x="396378" y="1566844"/>
                  </a:lnTo>
                  <a:lnTo>
                    <a:pt x="377603" y="1611496"/>
                  </a:lnTo>
                  <a:lnTo>
                    <a:pt x="359267" y="1656476"/>
                  </a:lnTo>
                  <a:lnTo>
                    <a:pt x="341372" y="1701778"/>
                  </a:lnTo>
                  <a:lnTo>
                    <a:pt x="323920" y="1747399"/>
                  </a:lnTo>
                  <a:lnTo>
                    <a:pt x="306910" y="1793335"/>
                  </a:lnTo>
                  <a:lnTo>
                    <a:pt x="290345" y="1839581"/>
                  </a:lnTo>
                  <a:lnTo>
                    <a:pt x="274225" y="1886134"/>
                  </a:lnTo>
                  <a:lnTo>
                    <a:pt x="258552" y="1932989"/>
                  </a:lnTo>
                  <a:lnTo>
                    <a:pt x="243328" y="1980142"/>
                  </a:lnTo>
                  <a:lnTo>
                    <a:pt x="228552" y="2027589"/>
                  </a:lnTo>
                  <a:lnTo>
                    <a:pt x="214228" y="2075326"/>
                  </a:lnTo>
                  <a:lnTo>
                    <a:pt x="200354" y="2123348"/>
                  </a:lnTo>
                  <a:lnTo>
                    <a:pt x="186934" y="2171652"/>
                  </a:lnTo>
                  <a:lnTo>
                    <a:pt x="173968" y="2220234"/>
                  </a:lnTo>
                  <a:lnTo>
                    <a:pt x="161457" y="2269089"/>
                  </a:lnTo>
                  <a:lnTo>
                    <a:pt x="149403" y="2318212"/>
                  </a:lnTo>
                  <a:lnTo>
                    <a:pt x="137807" y="2367601"/>
                  </a:lnTo>
                  <a:lnTo>
                    <a:pt x="126669" y="2417251"/>
                  </a:lnTo>
                  <a:lnTo>
                    <a:pt x="115992" y="2467157"/>
                  </a:lnTo>
                  <a:lnTo>
                    <a:pt x="105777" y="2517316"/>
                  </a:lnTo>
                  <a:lnTo>
                    <a:pt x="96024" y="2567723"/>
                  </a:lnTo>
                  <a:lnTo>
                    <a:pt x="86735" y="2618375"/>
                  </a:lnTo>
                  <a:lnTo>
                    <a:pt x="77911" y="2669267"/>
                  </a:lnTo>
                  <a:lnTo>
                    <a:pt x="69553" y="2720394"/>
                  </a:lnTo>
                  <a:lnTo>
                    <a:pt x="61663" y="2771754"/>
                  </a:lnTo>
                  <a:lnTo>
                    <a:pt x="54241" y="2823341"/>
                  </a:lnTo>
                  <a:lnTo>
                    <a:pt x="47290" y="2875152"/>
                  </a:lnTo>
                  <a:lnTo>
                    <a:pt x="40810" y="2927182"/>
                  </a:lnTo>
                  <a:lnTo>
                    <a:pt x="34802" y="2979428"/>
                  </a:lnTo>
                  <a:lnTo>
                    <a:pt x="29268" y="3031884"/>
                  </a:lnTo>
                  <a:lnTo>
                    <a:pt x="24208" y="3084548"/>
                  </a:lnTo>
                  <a:lnTo>
                    <a:pt x="19625" y="3137414"/>
                  </a:lnTo>
                  <a:lnTo>
                    <a:pt x="15519" y="3190480"/>
                  </a:lnTo>
                  <a:lnTo>
                    <a:pt x="11892" y="3243739"/>
                  </a:lnTo>
                  <a:lnTo>
                    <a:pt x="8744" y="3297190"/>
                  </a:lnTo>
                  <a:lnTo>
                    <a:pt x="6077" y="3350826"/>
                  </a:lnTo>
                  <a:lnTo>
                    <a:pt x="3892" y="3404645"/>
                  </a:lnTo>
                  <a:lnTo>
                    <a:pt x="2191" y="3458642"/>
                  </a:lnTo>
                  <a:lnTo>
                    <a:pt x="974" y="3512812"/>
                  </a:lnTo>
                  <a:lnTo>
                    <a:pt x="243" y="3567153"/>
                  </a:lnTo>
                  <a:lnTo>
                    <a:pt x="0" y="3621658"/>
                  </a:lnTo>
                  <a:lnTo>
                    <a:pt x="520" y="3676634"/>
                  </a:lnTo>
                  <a:lnTo>
                    <a:pt x="2074" y="3730820"/>
                  </a:lnTo>
                  <a:lnTo>
                    <a:pt x="4646" y="3784228"/>
                  </a:lnTo>
                  <a:lnTo>
                    <a:pt x="8222" y="3836871"/>
                  </a:lnTo>
                  <a:lnTo>
                    <a:pt x="12788" y="3888764"/>
                  </a:lnTo>
                  <a:lnTo>
                    <a:pt x="18331" y="3939919"/>
                  </a:lnTo>
                  <a:lnTo>
                    <a:pt x="24835" y="3990349"/>
                  </a:lnTo>
                  <a:lnTo>
                    <a:pt x="32288" y="4040067"/>
                  </a:lnTo>
                  <a:lnTo>
                    <a:pt x="40675" y="4089087"/>
                  </a:lnTo>
                  <a:lnTo>
                    <a:pt x="49981" y="4137422"/>
                  </a:lnTo>
                  <a:lnTo>
                    <a:pt x="60193" y="4185084"/>
                  </a:lnTo>
                  <a:lnTo>
                    <a:pt x="71297" y="4232087"/>
                  </a:lnTo>
                  <a:lnTo>
                    <a:pt x="83279" y="4278444"/>
                  </a:lnTo>
                  <a:lnTo>
                    <a:pt x="96124" y="4324169"/>
                  </a:lnTo>
                  <a:lnTo>
                    <a:pt x="109819" y="4369273"/>
                  </a:lnTo>
                  <a:lnTo>
                    <a:pt x="124349" y="4413772"/>
                  </a:lnTo>
                  <a:lnTo>
                    <a:pt x="139701" y="4457676"/>
                  </a:lnTo>
                  <a:lnTo>
                    <a:pt x="155859" y="4501001"/>
                  </a:lnTo>
                  <a:lnTo>
                    <a:pt x="172811" y="4543759"/>
                  </a:lnTo>
                  <a:lnTo>
                    <a:pt x="190542" y="4585962"/>
                  </a:lnTo>
                  <a:lnTo>
                    <a:pt x="209038" y="4627625"/>
                  </a:lnTo>
                  <a:lnTo>
                    <a:pt x="228285" y="4668760"/>
                  </a:lnTo>
                  <a:lnTo>
                    <a:pt x="248269" y="4709381"/>
                  </a:lnTo>
                  <a:lnTo>
                    <a:pt x="268976" y="4749500"/>
                  </a:lnTo>
                  <a:lnTo>
                    <a:pt x="290391" y="4789131"/>
                  </a:lnTo>
                  <a:lnTo>
                    <a:pt x="312501" y="4828287"/>
                  </a:lnTo>
                  <a:lnTo>
                    <a:pt x="335292" y="4866981"/>
                  </a:lnTo>
                  <a:lnTo>
                    <a:pt x="358749" y="4905226"/>
                  </a:lnTo>
                  <a:lnTo>
                    <a:pt x="382859" y="4943035"/>
                  </a:lnTo>
                  <a:lnTo>
                    <a:pt x="407607" y="4980422"/>
                  </a:lnTo>
                  <a:lnTo>
                    <a:pt x="432979" y="5017399"/>
                  </a:lnTo>
                  <a:lnTo>
                    <a:pt x="458962" y="5053981"/>
                  </a:lnTo>
                  <a:lnTo>
                    <a:pt x="485540" y="5090179"/>
                  </a:lnTo>
                  <a:lnTo>
                    <a:pt x="512701" y="5126007"/>
                  </a:lnTo>
                  <a:lnTo>
                    <a:pt x="540429" y="5161478"/>
                  </a:lnTo>
                  <a:lnTo>
                    <a:pt x="568712" y="5196606"/>
                  </a:lnTo>
                  <a:lnTo>
                    <a:pt x="597534" y="5231403"/>
                  </a:lnTo>
                  <a:lnTo>
                    <a:pt x="626882" y="5265883"/>
                  </a:lnTo>
                  <a:lnTo>
                    <a:pt x="656742" y="5300058"/>
                  </a:lnTo>
                  <a:lnTo>
                    <a:pt x="687099" y="5333942"/>
                  </a:lnTo>
                  <a:lnTo>
                    <a:pt x="717940" y="5367549"/>
                  </a:lnTo>
                  <a:lnTo>
                    <a:pt x="749251" y="5400890"/>
                  </a:lnTo>
                  <a:lnTo>
                    <a:pt x="781016" y="5433980"/>
                  </a:lnTo>
                  <a:lnTo>
                    <a:pt x="813223" y="5466831"/>
                  </a:lnTo>
                  <a:lnTo>
                    <a:pt x="845857" y="5499457"/>
                  </a:lnTo>
                  <a:lnTo>
                    <a:pt x="878905" y="5531870"/>
                  </a:lnTo>
                  <a:lnTo>
                    <a:pt x="912351" y="5564085"/>
                  </a:lnTo>
                  <a:lnTo>
                    <a:pt x="946182" y="5596113"/>
                  </a:lnTo>
                  <a:lnTo>
                    <a:pt x="980385" y="5627969"/>
                  </a:lnTo>
                  <a:lnTo>
                    <a:pt x="1014944" y="5659664"/>
                  </a:lnTo>
                  <a:lnTo>
                    <a:pt x="1049846" y="5691214"/>
                  </a:lnTo>
                  <a:lnTo>
                    <a:pt x="1085076" y="5722630"/>
                  </a:lnTo>
                  <a:lnTo>
                    <a:pt x="1120622" y="5753925"/>
                  </a:lnTo>
                  <a:lnTo>
                    <a:pt x="1156467" y="5785114"/>
                  </a:lnTo>
                  <a:lnTo>
                    <a:pt x="1229004" y="5847222"/>
                  </a:lnTo>
                  <a:lnTo>
                    <a:pt x="1302574" y="5909059"/>
                  </a:lnTo>
                  <a:lnTo>
                    <a:pt x="1377065" y="5970730"/>
                  </a:lnTo>
                  <a:lnTo>
                    <a:pt x="1490280" y="6063157"/>
                  </a:lnTo>
                  <a:lnTo>
                    <a:pt x="1837035" y="6343166"/>
                  </a:lnTo>
                  <a:lnTo>
                    <a:pt x="1995025" y="6471590"/>
                  </a:lnTo>
                  <a:lnTo>
                    <a:pt x="2074318" y="6535331"/>
                  </a:lnTo>
                  <a:lnTo>
                    <a:pt x="2153647" y="6598263"/>
                  </a:lnTo>
                  <a:lnTo>
                    <a:pt x="2233121" y="6660226"/>
                  </a:lnTo>
                  <a:lnTo>
                    <a:pt x="2272946" y="6690793"/>
                  </a:lnTo>
                  <a:lnTo>
                    <a:pt x="2312847" y="6721058"/>
                  </a:lnTo>
                  <a:lnTo>
                    <a:pt x="2352838" y="6751000"/>
                  </a:lnTo>
                  <a:lnTo>
                    <a:pt x="2392933" y="6780598"/>
                  </a:lnTo>
                  <a:lnTo>
                    <a:pt x="2504821" y="6857999"/>
                  </a:lnTo>
                  <a:lnTo>
                    <a:pt x="5210175" y="6857999"/>
                  </a:lnTo>
                  <a:lnTo>
                    <a:pt x="5210175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43750" y="0"/>
              <a:ext cx="5048250" cy="6858000"/>
            </a:xfrm>
            <a:custGeom>
              <a:avLst/>
              <a:gdLst/>
              <a:ahLst/>
              <a:cxnLst/>
              <a:rect l="l" t="t" r="r" b="b"/>
              <a:pathLst>
                <a:path w="5048250" h="6858000">
                  <a:moveTo>
                    <a:pt x="5048250" y="0"/>
                  </a:moveTo>
                  <a:lnTo>
                    <a:pt x="1650492" y="0"/>
                  </a:lnTo>
                  <a:lnTo>
                    <a:pt x="1627885" y="14985"/>
                  </a:lnTo>
                  <a:lnTo>
                    <a:pt x="1590780" y="41655"/>
                  </a:lnTo>
                  <a:lnTo>
                    <a:pt x="1554068" y="68831"/>
                  </a:lnTo>
                  <a:lnTo>
                    <a:pt x="1517750" y="96507"/>
                  </a:lnTo>
                  <a:lnTo>
                    <a:pt x="1481828" y="124680"/>
                  </a:lnTo>
                  <a:lnTo>
                    <a:pt x="1446303" y="153345"/>
                  </a:lnTo>
                  <a:lnTo>
                    <a:pt x="1411176" y="182500"/>
                  </a:lnTo>
                  <a:lnTo>
                    <a:pt x="1376449" y="212139"/>
                  </a:lnTo>
                  <a:lnTo>
                    <a:pt x="1342122" y="242258"/>
                  </a:lnTo>
                  <a:lnTo>
                    <a:pt x="1308197" y="272853"/>
                  </a:lnTo>
                  <a:lnTo>
                    <a:pt x="1274676" y="303920"/>
                  </a:lnTo>
                  <a:lnTo>
                    <a:pt x="1241558" y="335455"/>
                  </a:lnTo>
                  <a:lnTo>
                    <a:pt x="1208847" y="367454"/>
                  </a:lnTo>
                  <a:lnTo>
                    <a:pt x="1176542" y="399913"/>
                  </a:lnTo>
                  <a:lnTo>
                    <a:pt x="1144646" y="432827"/>
                  </a:lnTo>
                  <a:lnTo>
                    <a:pt x="1113159" y="466192"/>
                  </a:lnTo>
                  <a:lnTo>
                    <a:pt x="1082082" y="500004"/>
                  </a:lnTo>
                  <a:lnTo>
                    <a:pt x="1051417" y="534260"/>
                  </a:lnTo>
                  <a:lnTo>
                    <a:pt x="1021166" y="568954"/>
                  </a:lnTo>
                  <a:lnTo>
                    <a:pt x="991328" y="604084"/>
                  </a:lnTo>
                  <a:lnTo>
                    <a:pt x="961907" y="639643"/>
                  </a:lnTo>
                  <a:lnTo>
                    <a:pt x="932902" y="675630"/>
                  </a:lnTo>
                  <a:lnTo>
                    <a:pt x="904315" y="712038"/>
                  </a:lnTo>
                  <a:lnTo>
                    <a:pt x="876147" y="748865"/>
                  </a:lnTo>
                  <a:lnTo>
                    <a:pt x="848400" y="786106"/>
                  </a:lnTo>
                  <a:lnTo>
                    <a:pt x="821075" y="823757"/>
                  </a:lnTo>
                  <a:lnTo>
                    <a:pt x="794173" y="861813"/>
                  </a:lnTo>
                  <a:lnTo>
                    <a:pt x="767694" y="900271"/>
                  </a:lnTo>
                  <a:lnTo>
                    <a:pt x="741642" y="939127"/>
                  </a:lnTo>
                  <a:lnTo>
                    <a:pt x="716016" y="978376"/>
                  </a:lnTo>
                  <a:lnTo>
                    <a:pt x="690818" y="1018014"/>
                  </a:lnTo>
                  <a:lnTo>
                    <a:pt x="666049" y="1058037"/>
                  </a:lnTo>
                  <a:lnTo>
                    <a:pt x="641711" y="1098441"/>
                  </a:lnTo>
                  <a:lnTo>
                    <a:pt x="617804" y="1139222"/>
                  </a:lnTo>
                  <a:lnTo>
                    <a:pt x="594331" y="1180376"/>
                  </a:lnTo>
                  <a:lnTo>
                    <a:pt x="571291" y="1221898"/>
                  </a:lnTo>
                  <a:lnTo>
                    <a:pt x="548687" y="1263785"/>
                  </a:lnTo>
                  <a:lnTo>
                    <a:pt x="526519" y="1306031"/>
                  </a:lnTo>
                  <a:lnTo>
                    <a:pt x="504790" y="1348634"/>
                  </a:lnTo>
                  <a:lnTo>
                    <a:pt x="483499" y="1391589"/>
                  </a:lnTo>
                  <a:lnTo>
                    <a:pt x="462649" y="1434891"/>
                  </a:lnTo>
                  <a:lnTo>
                    <a:pt x="442240" y="1478537"/>
                  </a:lnTo>
                  <a:lnTo>
                    <a:pt x="422275" y="1522523"/>
                  </a:lnTo>
                  <a:lnTo>
                    <a:pt x="402753" y="1566844"/>
                  </a:lnTo>
                  <a:lnTo>
                    <a:pt x="383676" y="1611496"/>
                  </a:lnTo>
                  <a:lnTo>
                    <a:pt x="365046" y="1656476"/>
                  </a:lnTo>
                  <a:lnTo>
                    <a:pt x="346864" y="1701778"/>
                  </a:lnTo>
                  <a:lnTo>
                    <a:pt x="329131" y="1747399"/>
                  </a:lnTo>
                  <a:lnTo>
                    <a:pt x="311849" y="1793335"/>
                  </a:lnTo>
                  <a:lnTo>
                    <a:pt x="295017" y="1839581"/>
                  </a:lnTo>
                  <a:lnTo>
                    <a:pt x="278639" y="1886134"/>
                  </a:lnTo>
                  <a:lnTo>
                    <a:pt x="262714" y="1932989"/>
                  </a:lnTo>
                  <a:lnTo>
                    <a:pt x="247245" y="1980142"/>
                  </a:lnTo>
                  <a:lnTo>
                    <a:pt x="232232" y="2027589"/>
                  </a:lnTo>
                  <a:lnTo>
                    <a:pt x="217677" y="2075326"/>
                  </a:lnTo>
                  <a:lnTo>
                    <a:pt x="203581" y="2123348"/>
                  </a:lnTo>
                  <a:lnTo>
                    <a:pt x="189944" y="2171652"/>
                  </a:lnTo>
                  <a:lnTo>
                    <a:pt x="176770" y="2220234"/>
                  </a:lnTo>
                  <a:lnTo>
                    <a:pt x="164058" y="2269089"/>
                  </a:lnTo>
                  <a:lnTo>
                    <a:pt x="151810" y="2318212"/>
                  </a:lnTo>
                  <a:lnTo>
                    <a:pt x="140027" y="2367601"/>
                  </a:lnTo>
                  <a:lnTo>
                    <a:pt x="128710" y="2417251"/>
                  </a:lnTo>
                  <a:lnTo>
                    <a:pt x="117861" y="2467157"/>
                  </a:lnTo>
                  <a:lnTo>
                    <a:pt x="107481" y="2517316"/>
                  </a:lnTo>
                  <a:lnTo>
                    <a:pt x="97571" y="2567723"/>
                  </a:lnTo>
                  <a:lnTo>
                    <a:pt x="88133" y="2618375"/>
                  </a:lnTo>
                  <a:lnTo>
                    <a:pt x="79166" y="2669267"/>
                  </a:lnTo>
                  <a:lnTo>
                    <a:pt x="70674" y="2720394"/>
                  </a:lnTo>
                  <a:lnTo>
                    <a:pt x="62657" y="2771754"/>
                  </a:lnTo>
                  <a:lnTo>
                    <a:pt x="55116" y="2823341"/>
                  </a:lnTo>
                  <a:lnTo>
                    <a:pt x="48053" y="2875152"/>
                  </a:lnTo>
                  <a:lnTo>
                    <a:pt x="41468" y="2927182"/>
                  </a:lnTo>
                  <a:lnTo>
                    <a:pt x="35363" y="2979428"/>
                  </a:lnTo>
                  <a:lnTo>
                    <a:pt x="29740" y="3031884"/>
                  </a:lnTo>
                  <a:lnTo>
                    <a:pt x="24599" y="3084548"/>
                  </a:lnTo>
                  <a:lnTo>
                    <a:pt x="19942" y="3137414"/>
                  </a:lnTo>
                  <a:lnTo>
                    <a:pt x="15770" y="3190480"/>
                  </a:lnTo>
                  <a:lnTo>
                    <a:pt x="12084" y="3243739"/>
                  </a:lnTo>
                  <a:lnTo>
                    <a:pt x="8885" y="3297190"/>
                  </a:lnTo>
                  <a:lnTo>
                    <a:pt x="6175" y="3350826"/>
                  </a:lnTo>
                  <a:lnTo>
                    <a:pt x="3955" y="3404645"/>
                  </a:lnTo>
                  <a:lnTo>
                    <a:pt x="2226" y="3458642"/>
                  </a:lnTo>
                  <a:lnTo>
                    <a:pt x="990" y="3512812"/>
                  </a:lnTo>
                  <a:lnTo>
                    <a:pt x="247" y="3567153"/>
                  </a:lnTo>
                  <a:lnTo>
                    <a:pt x="0" y="3621658"/>
                  </a:lnTo>
                  <a:lnTo>
                    <a:pt x="529" y="3676634"/>
                  </a:lnTo>
                  <a:lnTo>
                    <a:pt x="2107" y="3730820"/>
                  </a:lnTo>
                  <a:lnTo>
                    <a:pt x="4720" y="3784228"/>
                  </a:lnTo>
                  <a:lnTo>
                    <a:pt x="8353" y="3836871"/>
                  </a:lnTo>
                  <a:lnTo>
                    <a:pt x="12993" y="3888764"/>
                  </a:lnTo>
                  <a:lnTo>
                    <a:pt x="18624" y="3939919"/>
                  </a:lnTo>
                  <a:lnTo>
                    <a:pt x="25232" y="3990349"/>
                  </a:lnTo>
                  <a:lnTo>
                    <a:pt x="32804" y="4040067"/>
                  </a:lnTo>
                  <a:lnTo>
                    <a:pt x="41325" y="4089087"/>
                  </a:lnTo>
                  <a:lnTo>
                    <a:pt x="50780" y="4137422"/>
                  </a:lnTo>
                  <a:lnTo>
                    <a:pt x="61156" y="4185084"/>
                  </a:lnTo>
                  <a:lnTo>
                    <a:pt x="72438" y="4232087"/>
                  </a:lnTo>
                  <a:lnTo>
                    <a:pt x="84611" y="4278444"/>
                  </a:lnTo>
                  <a:lnTo>
                    <a:pt x="97662" y="4324169"/>
                  </a:lnTo>
                  <a:lnTo>
                    <a:pt x="111576" y="4369273"/>
                  </a:lnTo>
                  <a:lnTo>
                    <a:pt x="126338" y="4413772"/>
                  </a:lnTo>
                  <a:lnTo>
                    <a:pt x="141935" y="4457676"/>
                  </a:lnTo>
                  <a:lnTo>
                    <a:pt x="158353" y="4501001"/>
                  </a:lnTo>
                  <a:lnTo>
                    <a:pt x="175576" y="4543759"/>
                  </a:lnTo>
                  <a:lnTo>
                    <a:pt x="193590" y="4585962"/>
                  </a:lnTo>
                  <a:lnTo>
                    <a:pt x="212383" y="4627625"/>
                  </a:lnTo>
                  <a:lnTo>
                    <a:pt x="231938" y="4668760"/>
                  </a:lnTo>
                  <a:lnTo>
                    <a:pt x="252241" y="4709381"/>
                  </a:lnTo>
                  <a:lnTo>
                    <a:pt x="273280" y="4749500"/>
                  </a:lnTo>
                  <a:lnTo>
                    <a:pt x="295038" y="4789131"/>
                  </a:lnTo>
                  <a:lnTo>
                    <a:pt x="317502" y="4828287"/>
                  </a:lnTo>
                  <a:lnTo>
                    <a:pt x="340658" y="4866981"/>
                  </a:lnTo>
                  <a:lnTo>
                    <a:pt x="364491" y="4905226"/>
                  </a:lnTo>
                  <a:lnTo>
                    <a:pt x="388986" y="4943035"/>
                  </a:lnTo>
                  <a:lnTo>
                    <a:pt x="414131" y="4980422"/>
                  </a:lnTo>
                  <a:lnTo>
                    <a:pt x="439909" y="5017399"/>
                  </a:lnTo>
                  <a:lnTo>
                    <a:pt x="466308" y="5053981"/>
                  </a:lnTo>
                  <a:lnTo>
                    <a:pt x="493312" y="5090179"/>
                  </a:lnTo>
                  <a:lnTo>
                    <a:pt x="520908" y="5126007"/>
                  </a:lnTo>
                  <a:lnTo>
                    <a:pt x="549081" y="5161478"/>
                  </a:lnTo>
                  <a:lnTo>
                    <a:pt x="577817" y="5196606"/>
                  </a:lnTo>
                  <a:lnTo>
                    <a:pt x="607101" y="5231403"/>
                  </a:lnTo>
                  <a:lnTo>
                    <a:pt x="636919" y="5265883"/>
                  </a:lnTo>
                  <a:lnTo>
                    <a:pt x="667258" y="5300058"/>
                  </a:lnTo>
                  <a:lnTo>
                    <a:pt x="698102" y="5333942"/>
                  </a:lnTo>
                  <a:lnTo>
                    <a:pt x="729437" y="5367549"/>
                  </a:lnTo>
                  <a:lnTo>
                    <a:pt x="761249" y="5400890"/>
                  </a:lnTo>
                  <a:lnTo>
                    <a:pt x="793524" y="5433980"/>
                  </a:lnTo>
                  <a:lnTo>
                    <a:pt x="826248" y="5466831"/>
                  </a:lnTo>
                  <a:lnTo>
                    <a:pt x="859405" y="5499457"/>
                  </a:lnTo>
                  <a:lnTo>
                    <a:pt x="892982" y="5531870"/>
                  </a:lnTo>
                  <a:lnTo>
                    <a:pt x="926965" y="5564085"/>
                  </a:lnTo>
                  <a:lnTo>
                    <a:pt x="961340" y="5596113"/>
                  </a:lnTo>
                  <a:lnTo>
                    <a:pt x="996091" y="5627969"/>
                  </a:lnTo>
                  <a:lnTo>
                    <a:pt x="1031204" y="5659664"/>
                  </a:lnTo>
                  <a:lnTo>
                    <a:pt x="1066666" y="5691214"/>
                  </a:lnTo>
                  <a:lnTo>
                    <a:pt x="1102462" y="5722630"/>
                  </a:lnTo>
                  <a:lnTo>
                    <a:pt x="1138578" y="5753925"/>
                  </a:lnTo>
                  <a:lnTo>
                    <a:pt x="1174999" y="5785114"/>
                  </a:lnTo>
                  <a:lnTo>
                    <a:pt x="1248701" y="5847222"/>
                  </a:lnTo>
                  <a:lnTo>
                    <a:pt x="1323452" y="5909059"/>
                  </a:lnTo>
                  <a:lnTo>
                    <a:pt x="1399140" y="5970730"/>
                  </a:lnTo>
                  <a:lnTo>
                    <a:pt x="1514175" y="6063157"/>
                  </a:lnTo>
                  <a:lnTo>
                    <a:pt x="1787609" y="6280281"/>
                  </a:lnTo>
                  <a:lnTo>
                    <a:pt x="1986747" y="6439467"/>
                  </a:lnTo>
                  <a:lnTo>
                    <a:pt x="2107641" y="6535331"/>
                  </a:lnTo>
                  <a:lnTo>
                    <a:pt x="2188260" y="6598263"/>
                  </a:lnTo>
                  <a:lnTo>
                    <a:pt x="2269023" y="6660226"/>
                  </a:lnTo>
                  <a:lnTo>
                    <a:pt x="2309492" y="6690793"/>
                  </a:lnTo>
                  <a:lnTo>
                    <a:pt x="2350038" y="6721058"/>
                  </a:lnTo>
                  <a:lnTo>
                    <a:pt x="2390675" y="6751000"/>
                  </a:lnTo>
                  <a:lnTo>
                    <a:pt x="2431415" y="6780598"/>
                  </a:lnTo>
                  <a:lnTo>
                    <a:pt x="2545079" y="6857999"/>
                  </a:lnTo>
                  <a:lnTo>
                    <a:pt x="5048250" y="6857999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E9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96083" y="0"/>
              <a:ext cx="2533650" cy="6858000"/>
            </a:xfrm>
            <a:custGeom>
              <a:avLst/>
              <a:gdLst/>
              <a:ahLst/>
              <a:cxnLst/>
              <a:rect l="l" t="t" r="r" b="b"/>
              <a:pathLst>
                <a:path w="2533650" h="6858000">
                  <a:moveTo>
                    <a:pt x="1273420" y="0"/>
                  </a:moveTo>
                  <a:lnTo>
                    <a:pt x="1256021" y="0"/>
                  </a:lnTo>
                  <a:lnTo>
                    <a:pt x="1229097" y="24383"/>
                  </a:lnTo>
                  <a:lnTo>
                    <a:pt x="1197210" y="55795"/>
                  </a:lnTo>
                  <a:lnTo>
                    <a:pt x="1165718" y="87675"/>
                  </a:lnTo>
                  <a:lnTo>
                    <a:pt x="1134623" y="120020"/>
                  </a:lnTo>
                  <a:lnTo>
                    <a:pt x="1103926" y="152826"/>
                  </a:lnTo>
                  <a:lnTo>
                    <a:pt x="1073627" y="186088"/>
                  </a:lnTo>
                  <a:lnTo>
                    <a:pt x="1043728" y="219803"/>
                  </a:lnTo>
                  <a:lnTo>
                    <a:pt x="1014230" y="253966"/>
                  </a:lnTo>
                  <a:lnTo>
                    <a:pt x="985132" y="288573"/>
                  </a:lnTo>
                  <a:lnTo>
                    <a:pt x="956438" y="323620"/>
                  </a:lnTo>
                  <a:lnTo>
                    <a:pt x="928146" y="359103"/>
                  </a:lnTo>
                  <a:lnTo>
                    <a:pt x="900259" y="395018"/>
                  </a:lnTo>
                  <a:lnTo>
                    <a:pt x="872778" y="431360"/>
                  </a:lnTo>
                  <a:lnTo>
                    <a:pt x="845702" y="468125"/>
                  </a:lnTo>
                  <a:lnTo>
                    <a:pt x="819034" y="505310"/>
                  </a:lnTo>
                  <a:lnTo>
                    <a:pt x="792774" y="542910"/>
                  </a:lnTo>
                  <a:lnTo>
                    <a:pt x="766923" y="580921"/>
                  </a:lnTo>
                  <a:lnTo>
                    <a:pt x="741482" y="619338"/>
                  </a:lnTo>
                  <a:lnTo>
                    <a:pt x="716452" y="658159"/>
                  </a:lnTo>
                  <a:lnTo>
                    <a:pt x="691833" y="697377"/>
                  </a:lnTo>
                  <a:lnTo>
                    <a:pt x="667628" y="736990"/>
                  </a:lnTo>
                  <a:lnTo>
                    <a:pt x="643837" y="776994"/>
                  </a:lnTo>
                  <a:lnTo>
                    <a:pt x="620460" y="817383"/>
                  </a:lnTo>
                  <a:lnTo>
                    <a:pt x="597499" y="858154"/>
                  </a:lnTo>
                  <a:lnTo>
                    <a:pt x="574955" y="899303"/>
                  </a:lnTo>
                  <a:lnTo>
                    <a:pt x="552828" y="940826"/>
                  </a:lnTo>
                  <a:lnTo>
                    <a:pt x="531120" y="982718"/>
                  </a:lnTo>
                  <a:lnTo>
                    <a:pt x="509832" y="1024975"/>
                  </a:lnTo>
                  <a:lnTo>
                    <a:pt x="488964" y="1067594"/>
                  </a:lnTo>
                  <a:lnTo>
                    <a:pt x="468517" y="1110569"/>
                  </a:lnTo>
                  <a:lnTo>
                    <a:pt x="448493" y="1153897"/>
                  </a:lnTo>
                  <a:lnTo>
                    <a:pt x="428892" y="1197575"/>
                  </a:lnTo>
                  <a:lnTo>
                    <a:pt x="409715" y="1241596"/>
                  </a:lnTo>
                  <a:lnTo>
                    <a:pt x="390964" y="1285958"/>
                  </a:lnTo>
                  <a:lnTo>
                    <a:pt x="372639" y="1330657"/>
                  </a:lnTo>
                  <a:lnTo>
                    <a:pt x="354741" y="1375687"/>
                  </a:lnTo>
                  <a:lnTo>
                    <a:pt x="337271" y="1421046"/>
                  </a:lnTo>
                  <a:lnTo>
                    <a:pt x="320230" y="1466728"/>
                  </a:lnTo>
                  <a:lnTo>
                    <a:pt x="303620" y="1512730"/>
                  </a:lnTo>
                  <a:lnTo>
                    <a:pt x="287440" y="1559047"/>
                  </a:lnTo>
                  <a:lnTo>
                    <a:pt x="271692" y="1605676"/>
                  </a:lnTo>
                  <a:lnTo>
                    <a:pt x="256377" y="1652613"/>
                  </a:lnTo>
                  <a:lnTo>
                    <a:pt x="241495" y="1699852"/>
                  </a:lnTo>
                  <a:lnTo>
                    <a:pt x="227049" y="1747390"/>
                  </a:lnTo>
                  <a:lnTo>
                    <a:pt x="213038" y="1795223"/>
                  </a:lnTo>
                  <a:lnTo>
                    <a:pt x="199464" y="1843347"/>
                  </a:lnTo>
                  <a:lnTo>
                    <a:pt x="186327" y="1891757"/>
                  </a:lnTo>
                  <a:lnTo>
                    <a:pt x="173629" y="1940449"/>
                  </a:lnTo>
                  <a:lnTo>
                    <a:pt x="161370" y="1989420"/>
                  </a:lnTo>
                  <a:lnTo>
                    <a:pt x="149552" y="2038665"/>
                  </a:lnTo>
                  <a:lnTo>
                    <a:pt x="138176" y="2088179"/>
                  </a:lnTo>
                  <a:lnTo>
                    <a:pt x="127241" y="2137960"/>
                  </a:lnTo>
                  <a:lnTo>
                    <a:pt x="116750" y="2188002"/>
                  </a:lnTo>
                  <a:lnTo>
                    <a:pt x="106704" y="2238301"/>
                  </a:lnTo>
                  <a:lnTo>
                    <a:pt x="97102" y="2288854"/>
                  </a:lnTo>
                  <a:lnTo>
                    <a:pt x="87947" y="2339656"/>
                  </a:lnTo>
                  <a:lnTo>
                    <a:pt x="79239" y="2390703"/>
                  </a:lnTo>
                  <a:lnTo>
                    <a:pt x="70979" y="2441991"/>
                  </a:lnTo>
                  <a:lnTo>
                    <a:pt x="63167" y="2493516"/>
                  </a:lnTo>
                  <a:lnTo>
                    <a:pt x="55806" y="2545273"/>
                  </a:lnTo>
                  <a:lnTo>
                    <a:pt x="48896" y="2597259"/>
                  </a:lnTo>
                  <a:lnTo>
                    <a:pt x="42438" y="2649469"/>
                  </a:lnTo>
                  <a:lnTo>
                    <a:pt x="36432" y="2701899"/>
                  </a:lnTo>
                  <a:lnTo>
                    <a:pt x="30880" y="2754545"/>
                  </a:lnTo>
                  <a:lnTo>
                    <a:pt x="25783" y="2807403"/>
                  </a:lnTo>
                  <a:lnTo>
                    <a:pt x="21142" y="2860468"/>
                  </a:lnTo>
                  <a:lnTo>
                    <a:pt x="16957" y="2913737"/>
                  </a:lnTo>
                  <a:lnTo>
                    <a:pt x="13230" y="2967206"/>
                  </a:lnTo>
                  <a:lnTo>
                    <a:pt x="9961" y="3020870"/>
                  </a:lnTo>
                  <a:lnTo>
                    <a:pt x="7152" y="3074724"/>
                  </a:lnTo>
                  <a:lnTo>
                    <a:pt x="4803" y="3128766"/>
                  </a:lnTo>
                  <a:lnTo>
                    <a:pt x="2916" y="3182991"/>
                  </a:lnTo>
                  <a:lnTo>
                    <a:pt x="1491" y="3237394"/>
                  </a:lnTo>
                  <a:lnTo>
                    <a:pt x="529" y="3291972"/>
                  </a:lnTo>
                  <a:lnTo>
                    <a:pt x="32" y="3346720"/>
                  </a:lnTo>
                  <a:lnTo>
                    <a:pt x="0" y="3401635"/>
                  </a:lnTo>
                  <a:lnTo>
                    <a:pt x="433" y="3456711"/>
                  </a:lnTo>
                  <a:lnTo>
                    <a:pt x="1334" y="3511945"/>
                  </a:lnTo>
                  <a:lnTo>
                    <a:pt x="2703" y="3567334"/>
                  </a:lnTo>
                  <a:lnTo>
                    <a:pt x="4541" y="3622871"/>
                  </a:lnTo>
                  <a:lnTo>
                    <a:pt x="6849" y="3678554"/>
                  </a:lnTo>
                  <a:lnTo>
                    <a:pt x="9917" y="3734805"/>
                  </a:lnTo>
                  <a:lnTo>
                    <a:pt x="13933" y="3790212"/>
                  </a:lnTo>
                  <a:lnTo>
                    <a:pt x="18885" y="3844790"/>
                  </a:lnTo>
                  <a:lnTo>
                    <a:pt x="24759" y="3898552"/>
                  </a:lnTo>
                  <a:lnTo>
                    <a:pt x="31543" y="3951512"/>
                  </a:lnTo>
                  <a:lnTo>
                    <a:pt x="39225" y="4003684"/>
                  </a:lnTo>
                  <a:lnTo>
                    <a:pt x="47792" y="4055081"/>
                  </a:lnTo>
                  <a:lnTo>
                    <a:pt x="57231" y="4105717"/>
                  </a:lnTo>
                  <a:lnTo>
                    <a:pt x="67530" y="4155606"/>
                  </a:lnTo>
                  <a:lnTo>
                    <a:pt x="78676" y="4204762"/>
                  </a:lnTo>
                  <a:lnTo>
                    <a:pt x="90655" y="4253198"/>
                  </a:lnTo>
                  <a:lnTo>
                    <a:pt x="103457" y="4300927"/>
                  </a:lnTo>
                  <a:lnTo>
                    <a:pt x="117068" y="4347964"/>
                  </a:lnTo>
                  <a:lnTo>
                    <a:pt x="131475" y="4394323"/>
                  </a:lnTo>
                  <a:lnTo>
                    <a:pt x="146665" y="4440016"/>
                  </a:lnTo>
                  <a:lnTo>
                    <a:pt x="162627" y="4485058"/>
                  </a:lnTo>
                  <a:lnTo>
                    <a:pt x="179347" y="4529462"/>
                  </a:lnTo>
                  <a:lnTo>
                    <a:pt x="196814" y="4573242"/>
                  </a:lnTo>
                  <a:lnTo>
                    <a:pt x="215013" y="4616411"/>
                  </a:lnTo>
                  <a:lnTo>
                    <a:pt x="233933" y="4658984"/>
                  </a:lnTo>
                  <a:lnTo>
                    <a:pt x="253560" y="4700975"/>
                  </a:lnTo>
                  <a:lnTo>
                    <a:pt x="273883" y="4742396"/>
                  </a:lnTo>
                  <a:lnTo>
                    <a:pt x="294889" y="4783261"/>
                  </a:lnTo>
                  <a:lnTo>
                    <a:pt x="316565" y="4823584"/>
                  </a:lnTo>
                  <a:lnTo>
                    <a:pt x="338898" y="4863380"/>
                  </a:lnTo>
                  <a:lnTo>
                    <a:pt x="361875" y="4902660"/>
                  </a:lnTo>
                  <a:lnTo>
                    <a:pt x="385485" y="4941440"/>
                  </a:lnTo>
                  <a:lnTo>
                    <a:pt x="409714" y="4979733"/>
                  </a:lnTo>
                  <a:lnTo>
                    <a:pt x="434550" y="5017552"/>
                  </a:lnTo>
                  <a:lnTo>
                    <a:pt x="459980" y="5054912"/>
                  </a:lnTo>
                  <a:lnTo>
                    <a:pt x="485992" y="5091826"/>
                  </a:lnTo>
                  <a:lnTo>
                    <a:pt x="512572" y="5128307"/>
                  </a:lnTo>
                  <a:lnTo>
                    <a:pt x="539709" y="5164370"/>
                  </a:lnTo>
                  <a:lnTo>
                    <a:pt x="567389" y="5200027"/>
                  </a:lnTo>
                  <a:lnTo>
                    <a:pt x="595600" y="5235293"/>
                  </a:lnTo>
                  <a:lnTo>
                    <a:pt x="624330" y="5270182"/>
                  </a:lnTo>
                  <a:lnTo>
                    <a:pt x="653565" y="5304707"/>
                  </a:lnTo>
                  <a:lnTo>
                    <a:pt x="683293" y="5338882"/>
                  </a:lnTo>
                  <a:lnTo>
                    <a:pt x="713501" y="5372720"/>
                  </a:lnTo>
                  <a:lnTo>
                    <a:pt x="744178" y="5406235"/>
                  </a:lnTo>
                  <a:lnTo>
                    <a:pt x="775309" y="5439441"/>
                  </a:lnTo>
                  <a:lnTo>
                    <a:pt x="806883" y="5472351"/>
                  </a:lnTo>
                  <a:lnTo>
                    <a:pt x="838886" y="5504980"/>
                  </a:lnTo>
                  <a:lnTo>
                    <a:pt x="871307" y="5537341"/>
                  </a:lnTo>
                  <a:lnTo>
                    <a:pt x="904133" y="5569447"/>
                  </a:lnTo>
                  <a:lnTo>
                    <a:pt x="937350" y="5601313"/>
                  </a:lnTo>
                  <a:lnTo>
                    <a:pt x="970946" y="5632952"/>
                  </a:lnTo>
                  <a:lnTo>
                    <a:pt x="1004909" y="5664377"/>
                  </a:lnTo>
                  <a:lnTo>
                    <a:pt x="1039226" y="5695603"/>
                  </a:lnTo>
                  <a:lnTo>
                    <a:pt x="1073885" y="5726643"/>
                  </a:lnTo>
                  <a:lnTo>
                    <a:pt x="1108872" y="5757510"/>
                  </a:lnTo>
                  <a:lnTo>
                    <a:pt x="1144175" y="5788219"/>
                  </a:lnTo>
                  <a:lnTo>
                    <a:pt x="1179782" y="5818783"/>
                  </a:lnTo>
                  <a:lnTo>
                    <a:pt x="1215679" y="5849216"/>
                  </a:lnTo>
                  <a:lnTo>
                    <a:pt x="1288296" y="5909743"/>
                  </a:lnTo>
                  <a:lnTo>
                    <a:pt x="1361923" y="5969910"/>
                  </a:lnTo>
                  <a:lnTo>
                    <a:pt x="1436461" y="6029825"/>
                  </a:lnTo>
                  <a:lnTo>
                    <a:pt x="1549754" y="6119468"/>
                  </a:lnTo>
                  <a:lnTo>
                    <a:pt x="1936164" y="6420725"/>
                  </a:lnTo>
                  <a:lnTo>
                    <a:pt x="2096521" y="6546508"/>
                  </a:lnTo>
                  <a:lnTo>
                    <a:pt x="2177251" y="6609106"/>
                  </a:lnTo>
                  <a:lnTo>
                    <a:pt x="2257983" y="6670863"/>
                  </a:lnTo>
                  <a:lnTo>
                    <a:pt x="2338810" y="6731607"/>
                  </a:lnTo>
                  <a:lnTo>
                    <a:pt x="2379289" y="6761546"/>
                  </a:lnTo>
                  <a:lnTo>
                    <a:pt x="2419827" y="6791167"/>
                  </a:lnTo>
                  <a:lnTo>
                    <a:pt x="2460437" y="6820450"/>
                  </a:lnTo>
                  <a:lnTo>
                    <a:pt x="2501129" y="6849372"/>
                  </a:lnTo>
                  <a:lnTo>
                    <a:pt x="2514083" y="6857999"/>
                  </a:lnTo>
                  <a:lnTo>
                    <a:pt x="2533641" y="6857999"/>
                  </a:lnTo>
                  <a:lnTo>
                    <a:pt x="2519417" y="6848539"/>
                  </a:lnTo>
                  <a:lnTo>
                    <a:pt x="2478727" y="6819615"/>
                  </a:lnTo>
                  <a:lnTo>
                    <a:pt x="2438123" y="6790332"/>
                  </a:lnTo>
                  <a:lnTo>
                    <a:pt x="2397594" y="6760710"/>
                  </a:lnTo>
                  <a:lnTo>
                    <a:pt x="2357127" y="6730770"/>
                  </a:lnTo>
                  <a:lnTo>
                    <a:pt x="2276327" y="6670025"/>
                  </a:lnTo>
                  <a:lnTo>
                    <a:pt x="2195624" y="6608268"/>
                  </a:lnTo>
                  <a:lnTo>
                    <a:pt x="2074534" y="6514109"/>
                  </a:lnTo>
                  <a:lnTo>
                    <a:pt x="1876574" y="6358933"/>
                  </a:lnTo>
                  <a:lnTo>
                    <a:pt x="1606235" y="6148507"/>
                  </a:lnTo>
                  <a:lnTo>
                    <a:pt x="1492400" y="6058891"/>
                  </a:lnTo>
                  <a:lnTo>
                    <a:pt x="1417438" y="5999061"/>
                  </a:lnTo>
                  <a:lnTo>
                    <a:pt x="1343337" y="5939035"/>
                  </a:lnTo>
                  <a:lnTo>
                    <a:pt x="1270197" y="5878704"/>
                  </a:lnTo>
                  <a:lnTo>
                    <a:pt x="1234019" y="5848389"/>
                  </a:lnTo>
                  <a:lnTo>
                    <a:pt x="1198119" y="5817957"/>
                  </a:lnTo>
                  <a:lnTo>
                    <a:pt x="1162511" y="5787394"/>
                  </a:lnTo>
                  <a:lnTo>
                    <a:pt x="1127205" y="5756686"/>
                  </a:lnTo>
                  <a:lnTo>
                    <a:pt x="1092216" y="5725819"/>
                  </a:lnTo>
                  <a:lnTo>
                    <a:pt x="1057556" y="5694780"/>
                  </a:lnTo>
                  <a:lnTo>
                    <a:pt x="1023238" y="5663555"/>
                  </a:lnTo>
                  <a:lnTo>
                    <a:pt x="989273" y="5632130"/>
                  </a:lnTo>
                  <a:lnTo>
                    <a:pt x="955675" y="5600492"/>
                  </a:lnTo>
                  <a:lnTo>
                    <a:pt x="922457" y="5568627"/>
                  </a:lnTo>
                  <a:lnTo>
                    <a:pt x="889630" y="5536522"/>
                  </a:lnTo>
                  <a:lnTo>
                    <a:pt x="857209" y="5504162"/>
                  </a:lnTo>
                  <a:lnTo>
                    <a:pt x="825204" y="5471533"/>
                  </a:lnTo>
                  <a:lnTo>
                    <a:pt x="793630" y="5438623"/>
                  </a:lnTo>
                  <a:lnTo>
                    <a:pt x="762498" y="5405418"/>
                  </a:lnTo>
                  <a:lnTo>
                    <a:pt x="731821" y="5371903"/>
                  </a:lnTo>
                  <a:lnTo>
                    <a:pt x="701613" y="5338065"/>
                  </a:lnTo>
                  <a:lnTo>
                    <a:pt x="671885" y="5303891"/>
                  </a:lnTo>
                  <a:lnTo>
                    <a:pt x="642649" y="5269366"/>
                  </a:lnTo>
                  <a:lnTo>
                    <a:pt x="613920" y="5234478"/>
                  </a:lnTo>
                  <a:lnTo>
                    <a:pt x="585709" y="5199212"/>
                  </a:lnTo>
                  <a:lnTo>
                    <a:pt x="558030" y="5163554"/>
                  </a:lnTo>
                  <a:lnTo>
                    <a:pt x="530894" y="5127491"/>
                  </a:lnTo>
                  <a:lnTo>
                    <a:pt x="504314" y="5091010"/>
                  </a:lnTo>
                  <a:lnTo>
                    <a:pt x="478303" y="5054096"/>
                  </a:lnTo>
                  <a:lnTo>
                    <a:pt x="452874" y="5016736"/>
                  </a:lnTo>
                  <a:lnTo>
                    <a:pt x="428040" y="4978916"/>
                  </a:lnTo>
                  <a:lnTo>
                    <a:pt x="403812" y="4940623"/>
                  </a:lnTo>
                  <a:lnTo>
                    <a:pt x="380203" y="4901842"/>
                  </a:lnTo>
                  <a:lnTo>
                    <a:pt x="357227" y="4862560"/>
                  </a:lnTo>
                  <a:lnTo>
                    <a:pt x="334896" y="4822764"/>
                  </a:lnTo>
                  <a:lnTo>
                    <a:pt x="313222" y="4782440"/>
                  </a:lnTo>
                  <a:lnTo>
                    <a:pt x="292219" y="4741573"/>
                  </a:lnTo>
                  <a:lnTo>
                    <a:pt x="271898" y="4700151"/>
                  </a:lnTo>
                  <a:lnTo>
                    <a:pt x="252273" y="4658159"/>
                  </a:lnTo>
                  <a:lnTo>
                    <a:pt x="233355" y="4615585"/>
                  </a:lnTo>
                  <a:lnTo>
                    <a:pt x="215158" y="4572413"/>
                  </a:lnTo>
                  <a:lnTo>
                    <a:pt x="197695" y="4528631"/>
                  </a:lnTo>
                  <a:lnTo>
                    <a:pt x="180978" y="4484225"/>
                  </a:lnTo>
                  <a:lnTo>
                    <a:pt x="165019" y="4439181"/>
                  </a:lnTo>
                  <a:lnTo>
                    <a:pt x="149831" y="4393486"/>
                  </a:lnTo>
                  <a:lnTo>
                    <a:pt x="135427" y="4347125"/>
                  </a:lnTo>
                  <a:lnTo>
                    <a:pt x="121820" y="4300085"/>
                  </a:lnTo>
                  <a:lnTo>
                    <a:pt x="109022" y="4252353"/>
                  </a:lnTo>
                  <a:lnTo>
                    <a:pt x="97046" y="4203914"/>
                  </a:lnTo>
                  <a:lnTo>
                    <a:pt x="85904" y="4154755"/>
                  </a:lnTo>
                  <a:lnTo>
                    <a:pt x="75610" y="4104863"/>
                  </a:lnTo>
                  <a:lnTo>
                    <a:pt x="66175" y="4054223"/>
                  </a:lnTo>
                  <a:lnTo>
                    <a:pt x="57612" y="4002822"/>
                  </a:lnTo>
                  <a:lnTo>
                    <a:pt x="49934" y="3950646"/>
                  </a:lnTo>
                  <a:lnTo>
                    <a:pt x="43154" y="3897682"/>
                  </a:lnTo>
                  <a:lnTo>
                    <a:pt x="37285" y="3843915"/>
                  </a:lnTo>
                  <a:lnTo>
                    <a:pt x="32338" y="3789333"/>
                  </a:lnTo>
                  <a:lnTo>
                    <a:pt x="28327" y="3733921"/>
                  </a:lnTo>
                  <a:lnTo>
                    <a:pt x="25264" y="3677666"/>
                  </a:lnTo>
                  <a:lnTo>
                    <a:pt x="22951" y="3621982"/>
                  </a:lnTo>
                  <a:lnTo>
                    <a:pt x="21109" y="3566445"/>
                  </a:lnTo>
                  <a:lnTo>
                    <a:pt x="19735" y="3511056"/>
                  </a:lnTo>
                  <a:lnTo>
                    <a:pt x="18830" y="3455822"/>
                  </a:lnTo>
                  <a:lnTo>
                    <a:pt x="18392" y="3400746"/>
                  </a:lnTo>
                  <a:lnTo>
                    <a:pt x="18420" y="3345831"/>
                  </a:lnTo>
                  <a:lnTo>
                    <a:pt x="18914" y="3291083"/>
                  </a:lnTo>
                  <a:lnTo>
                    <a:pt x="19872" y="3236505"/>
                  </a:lnTo>
                  <a:lnTo>
                    <a:pt x="21293" y="3182102"/>
                  </a:lnTo>
                  <a:lnTo>
                    <a:pt x="23176" y="3127877"/>
                  </a:lnTo>
                  <a:lnTo>
                    <a:pt x="25522" y="3073835"/>
                  </a:lnTo>
                  <a:lnTo>
                    <a:pt x="28327" y="3019981"/>
                  </a:lnTo>
                  <a:lnTo>
                    <a:pt x="31593" y="2966317"/>
                  </a:lnTo>
                  <a:lnTo>
                    <a:pt x="35316" y="2912848"/>
                  </a:lnTo>
                  <a:lnTo>
                    <a:pt x="39498" y="2859579"/>
                  </a:lnTo>
                  <a:lnTo>
                    <a:pt x="44136" y="2806514"/>
                  </a:lnTo>
                  <a:lnTo>
                    <a:pt x="49230" y="2753656"/>
                  </a:lnTo>
                  <a:lnTo>
                    <a:pt x="54779" y="2701010"/>
                  </a:lnTo>
                  <a:lnTo>
                    <a:pt x="60782" y="2648580"/>
                  </a:lnTo>
                  <a:lnTo>
                    <a:pt x="67238" y="2596370"/>
                  </a:lnTo>
                  <a:lnTo>
                    <a:pt x="74145" y="2544384"/>
                  </a:lnTo>
                  <a:lnTo>
                    <a:pt x="81504" y="2492627"/>
                  </a:lnTo>
                  <a:lnTo>
                    <a:pt x="89312" y="2441102"/>
                  </a:lnTo>
                  <a:lnTo>
                    <a:pt x="97570" y="2389814"/>
                  </a:lnTo>
                  <a:lnTo>
                    <a:pt x="106276" y="2338767"/>
                  </a:lnTo>
                  <a:lnTo>
                    <a:pt x="115429" y="2287965"/>
                  </a:lnTo>
                  <a:lnTo>
                    <a:pt x="125029" y="2237412"/>
                  </a:lnTo>
                  <a:lnTo>
                    <a:pt x="135073" y="2187113"/>
                  </a:lnTo>
                  <a:lnTo>
                    <a:pt x="145562" y="2137071"/>
                  </a:lnTo>
                  <a:lnTo>
                    <a:pt x="156495" y="2087290"/>
                  </a:lnTo>
                  <a:lnTo>
                    <a:pt x="167870" y="2037776"/>
                  </a:lnTo>
                  <a:lnTo>
                    <a:pt x="179686" y="1988531"/>
                  </a:lnTo>
                  <a:lnTo>
                    <a:pt x="191943" y="1939560"/>
                  </a:lnTo>
                  <a:lnTo>
                    <a:pt x="204639" y="1890868"/>
                  </a:lnTo>
                  <a:lnTo>
                    <a:pt x="217774" y="1842458"/>
                  </a:lnTo>
                  <a:lnTo>
                    <a:pt x="231347" y="1794334"/>
                  </a:lnTo>
                  <a:lnTo>
                    <a:pt x="245356" y="1746501"/>
                  </a:lnTo>
                  <a:lnTo>
                    <a:pt x="259802" y="1698963"/>
                  </a:lnTo>
                  <a:lnTo>
                    <a:pt x="274682" y="1651724"/>
                  </a:lnTo>
                  <a:lnTo>
                    <a:pt x="289996" y="1604787"/>
                  </a:lnTo>
                  <a:lnTo>
                    <a:pt x="305742" y="1558158"/>
                  </a:lnTo>
                  <a:lnTo>
                    <a:pt x="321921" y="1511841"/>
                  </a:lnTo>
                  <a:lnTo>
                    <a:pt x="338531" y="1465839"/>
                  </a:lnTo>
                  <a:lnTo>
                    <a:pt x="355571" y="1420157"/>
                  </a:lnTo>
                  <a:lnTo>
                    <a:pt x="373040" y="1374798"/>
                  </a:lnTo>
                  <a:lnTo>
                    <a:pt x="390937" y="1329768"/>
                  </a:lnTo>
                  <a:lnTo>
                    <a:pt x="409261" y="1285069"/>
                  </a:lnTo>
                  <a:lnTo>
                    <a:pt x="428012" y="1240707"/>
                  </a:lnTo>
                  <a:lnTo>
                    <a:pt x="447187" y="1196686"/>
                  </a:lnTo>
                  <a:lnTo>
                    <a:pt x="466787" y="1153008"/>
                  </a:lnTo>
                  <a:lnTo>
                    <a:pt x="486811" y="1109680"/>
                  </a:lnTo>
                  <a:lnTo>
                    <a:pt x="507257" y="1066705"/>
                  </a:lnTo>
                  <a:lnTo>
                    <a:pt x="528124" y="1024086"/>
                  </a:lnTo>
                  <a:lnTo>
                    <a:pt x="549412" y="981829"/>
                  </a:lnTo>
                  <a:lnTo>
                    <a:pt x="571120" y="939937"/>
                  </a:lnTo>
                  <a:lnTo>
                    <a:pt x="593246" y="898414"/>
                  </a:lnTo>
                  <a:lnTo>
                    <a:pt x="615790" y="857265"/>
                  </a:lnTo>
                  <a:lnTo>
                    <a:pt x="638751" y="816494"/>
                  </a:lnTo>
                  <a:lnTo>
                    <a:pt x="662127" y="776105"/>
                  </a:lnTo>
                  <a:lnTo>
                    <a:pt x="685918" y="736101"/>
                  </a:lnTo>
                  <a:lnTo>
                    <a:pt x="710123" y="696488"/>
                  </a:lnTo>
                  <a:lnTo>
                    <a:pt x="734741" y="657270"/>
                  </a:lnTo>
                  <a:lnTo>
                    <a:pt x="759771" y="618449"/>
                  </a:lnTo>
                  <a:lnTo>
                    <a:pt x="785212" y="580032"/>
                  </a:lnTo>
                  <a:lnTo>
                    <a:pt x="811063" y="542021"/>
                  </a:lnTo>
                  <a:lnTo>
                    <a:pt x="837323" y="504421"/>
                  </a:lnTo>
                  <a:lnTo>
                    <a:pt x="863991" y="467236"/>
                  </a:lnTo>
                  <a:lnTo>
                    <a:pt x="891066" y="430471"/>
                  </a:lnTo>
                  <a:lnTo>
                    <a:pt x="918548" y="394129"/>
                  </a:lnTo>
                  <a:lnTo>
                    <a:pt x="946435" y="358214"/>
                  </a:lnTo>
                  <a:lnTo>
                    <a:pt x="974726" y="322731"/>
                  </a:lnTo>
                  <a:lnTo>
                    <a:pt x="1003421" y="287684"/>
                  </a:lnTo>
                  <a:lnTo>
                    <a:pt x="1032518" y="253077"/>
                  </a:lnTo>
                  <a:lnTo>
                    <a:pt x="1062016" y="218914"/>
                  </a:lnTo>
                  <a:lnTo>
                    <a:pt x="1091915" y="185199"/>
                  </a:lnTo>
                  <a:lnTo>
                    <a:pt x="1122214" y="151937"/>
                  </a:lnTo>
                  <a:lnTo>
                    <a:pt x="1152911" y="119131"/>
                  </a:lnTo>
                  <a:lnTo>
                    <a:pt x="1184006" y="86786"/>
                  </a:lnTo>
                  <a:lnTo>
                    <a:pt x="1215498" y="54906"/>
                  </a:lnTo>
                  <a:lnTo>
                    <a:pt x="1247385" y="23495"/>
                  </a:lnTo>
                  <a:lnTo>
                    <a:pt x="1273420" y="0"/>
                  </a:lnTo>
                  <a:close/>
                </a:path>
              </a:pathLst>
            </a:custGeom>
            <a:solidFill>
              <a:srgbClr val="FFFFFF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31809" y="1504314"/>
            <a:ext cx="2456815" cy="10712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5"/>
              </a:spcBef>
            </a:pPr>
            <a:r>
              <a:rPr sz="3600" dirty="0"/>
              <a:t>Подорож</a:t>
            </a:r>
            <a:r>
              <a:rPr sz="3600" spc="-85" dirty="0"/>
              <a:t> </a:t>
            </a:r>
            <a:r>
              <a:rPr sz="3600" spc="-25" dirty="0"/>
              <a:t>на </a:t>
            </a:r>
            <a:r>
              <a:rPr sz="3600" dirty="0"/>
              <a:t>північ</a:t>
            </a:r>
            <a:r>
              <a:rPr sz="3600" spc="-35" dirty="0"/>
              <a:t> </a:t>
            </a:r>
            <a:r>
              <a:rPr sz="3600" dirty="0"/>
              <a:t>у</a:t>
            </a:r>
            <a:r>
              <a:rPr sz="3600" spc="10" dirty="0"/>
              <a:t> </a:t>
            </a:r>
            <a:r>
              <a:rPr sz="3600" spc="-30" dirty="0"/>
              <a:t>1959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8131809" y="2712148"/>
            <a:ext cx="3477260" cy="198437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41300" marR="5080" indent="-228600">
              <a:lnSpc>
                <a:spcPct val="90200"/>
              </a:lnSpc>
              <a:spcBef>
                <a:spcPts val="360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Під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час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подорожі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до </a:t>
            </a:r>
            <a:r>
              <a:rPr sz="2000" spc="-10" dirty="0">
                <a:latin typeface="Calibri"/>
                <a:cs typeface="Calibri"/>
              </a:rPr>
              <a:t>Північної </a:t>
            </a:r>
            <a:r>
              <a:rPr sz="2000" dirty="0">
                <a:latin typeface="Calibri"/>
                <a:cs typeface="Calibri"/>
              </a:rPr>
              <a:t>Норвегії,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рік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після </a:t>
            </a:r>
            <a:r>
              <a:rPr sz="2000" spc="-10" dirty="0">
                <a:latin typeface="Calibri"/>
                <a:cs typeface="Calibri"/>
              </a:rPr>
              <a:t>благословіння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Тронхеймі, </a:t>
            </a:r>
            <a:r>
              <a:rPr sz="2000" dirty="0">
                <a:latin typeface="Calibri"/>
                <a:cs typeface="Calibri"/>
              </a:rPr>
              <a:t>новий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король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принцеса </a:t>
            </a:r>
            <a:r>
              <a:rPr sz="2000" dirty="0">
                <a:latin typeface="Calibri"/>
                <a:cs typeface="Calibri"/>
              </a:rPr>
              <a:t>Астрід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відвідали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церкву</a:t>
            </a:r>
            <a:r>
              <a:rPr sz="2000" spc="-16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в </a:t>
            </a:r>
            <a:r>
              <a:rPr sz="2000" dirty="0">
                <a:latin typeface="Calibri"/>
                <a:cs typeface="Calibri"/>
              </a:rPr>
              <a:t>Стіклестад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11-го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липня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1959 </a:t>
            </a:r>
            <a:r>
              <a:rPr sz="2000" spc="-10" dirty="0">
                <a:latin typeface="Calibri"/>
                <a:cs typeface="Calibri"/>
              </a:rPr>
              <a:t>року.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63080"/>
            <a:chOff x="0" y="0"/>
            <a:chExt cx="12192000" cy="6863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8500" y="0"/>
              <a:ext cx="89535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5673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63" y="4825"/>
              <a:ext cx="4458335" cy="6853555"/>
            </a:xfrm>
            <a:custGeom>
              <a:avLst/>
              <a:gdLst/>
              <a:ahLst/>
              <a:cxnLst/>
              <a:rect l="l" t="t" r="r" b="b"/>
              <a:pathLst>
                <a:path w="4458335" h="6853555">
                  <a:moveTo>
                    <a:pt x="3244150" y="0"/>
                  </a:moveTo>
                  <a:lnTo>
                    <a:pt x="0" y="0"/>
                  </a:lnTo>
                  <a:lnTo>
                    <a:pt x="0" y="6853171"/>
                  </a:lnTo>
                  <a:lnTo>
                    <a:pt x="3248484" y="6853171"/>
                  </a:lnTo>
                  <a:lnTo>
                    <a:pt x="3307142" y="6788666"/>
                  </a:lnTo>
                  <a:lnTo>
                    <a:pt x="3336206" y="6753147"/>
                  </a:lnTo>
                  <a:lnTo>
                    <a:pt x="3364962" y="6717261"/>
                  </a:lnTo>
                  <a:lnTo>
                    <a:pt x="3393407" y="6681012"/>
                  </a:lnTo>
                  <a:lnTo>
                    <a:pt x="3421539" y="6644403"/>
                  </a:lnTo>
                  <a:lnTo>
                    <a:pt x="3449355" y="6607437"/>
                  </a:lnTo>
                  <a:lnTo>
                    <a:pt x="3476853" y="6570118"/>
                  </a:lnTo>
                  <a:lnTo>
                    <a:pt x="3504030" y="6532449"/>
                  </a:lnTo>
                  <a:lnTo>
                    <a:pt x="3530883" y="6494432"/>
                  </a:lnTo>
                  <a:lnTo>
                    <a:pt x="3557410" y="6456071"/>
                  </a:lnTo>
                  <a:lnTo>
                    <a:pt x="3583608" y="6417370"/>
                  </a:lnTo>
                  <a:lnTo>
                    <a:pt x="3609474" y="6378330"/>
                  </a:lnTo>
                  <a:lnTo>
                    <a:pt x="3635007" y="6338955"/>
                  </a:lnTo>
                  <a:lnTo>
                    <a:pt x="3660203" y="6299250"/>
                  </a:lnTo>
                  <a:lnTo>
                    <a:pt x="3685060" y="6259215"/>
                  </a:lnTo>
                  <a:lnTo>
                    <a:pt x="3709575" y="6218855"/>
                  </a:lnTo>
                  <a:lnTo>
                    <a:pt x="3733746" y="6178174"/>
                  </a:lnTo>
                  <a:lnTo>
                    <a:pt x="3757569" y="6137173"/>
                  </a:lnTo>
                  <a:lnTo>
                    <a:pt x="3781044" y="6095856"/>
                  </a:lnTo>
                  <a:lnTo>
                    <a:pt x="3804166" y="6054227"/>
                  </a:lnTo>
                  <a:lnTo>
                    <a:pt x="3826933" y="6012288"/>
                  </a:lnTo>
                  <a:lnTo>
                    <a:pt x="3849342" y="5970042"/>
                  </a:lnTo>
                  <a:lnTo>
                    <a:pt x="3871392" y="5927493"/>
                  </a:lnTo>
                  <a:lnTo>
                    <a:pt x="3893080" y="5884644"/>
                  </a:lnTo>
                  <a:lnTo>
                    <a:pt x="3914402" y="5841498"/>
                  </a:lnTo>
                  <a:lnTo>
                    <a:pt x="3935356" y="5798059"/>
                  </a:lnTo>
                  <a:lnTo>
                    <a:pt x="3955940" y="5754328"/>
                  </a:lnTo>
                  <a:lnTo>
                    <a:pt x="3976151" y="5710310"/>
                  </a:lnTo>
                  <a:lnTo>
                    <a:pt x="3995986" y="5666007"/>
                  </a:lnTo>
                  <a:lnTo>
                    <a:pt x="4015444" y="5621423"/>
                  </a:lnTo>
                  <a:lnTo>
                    <a:pt x="4034520" y="5576561"/>
                  </a:lnTo>
                  <a:lnTo>
                    <a:pt x="4053213" y="5531423"/>
                  </a:lnTo>
                  <a:lnTo>
                    <a:pt x="4071520" y="5486014"/>
                  </a:lnTo>
                  <a:lnTo>
                    <a:pt x="4089439" y="5440336"/>
                  </a:lnTo>
                  <a:lnTo>
                    <a:pt x="4106967" y="5394393"/>
                  </a:lnTo>
                  <a:lnTo>
                    <a:pt x="4124100" y="5348187"/>
                  </a:lnTo>
                  <a:lnTo>
                    <a:pt x="4140838" y="5301721"/>
                  </a:lnTo>
                  <a:lnTo>
                    <a:pt x="4157176" y="5254999"/>
                  </a:lnTo>
                  <a:lnTo>
                    <a:pt x="4173113" y="5208025"/>
                  </a:lnTo>
                  <a:lnTo>
                    <a:pt x="4188646" y="5160800"/>
                  </a:lnTo>
                  <a:lnTo>
                    <a:pt x="4203772" y="5113329"/>
                  </a:lnTo>
                  <a:lnTo>
                    <a:pt x="4218489" y="5065614"/>
                  </a:lnTo>
                  <a:lnTo>
                    <a:pt x="4232794" y="5017658"/>
                  </a:lnTo>
                  <a:lnTo>
                    <a:pt x="4246685" y="4969465"/>
                  </a:lnTo>
                  <a:lnTo>
                    <a:pt x="4260158" y="4921038"/>
                  </a:lnTo>
                  <a:lnTo>
                    <a:pt x="4273211" y="4872379"/>
                  </a:lnTo>
                  <a:lnTo>
                    <a:pt x="4285843" y="4823493"/>
                  </a:lnTo>
                  <a:lnTo>
                    <a:pt x="4298049" y="4774382"/>
                  </a:lnTo>
                  <a:lnTo>
                    <a:pt x="4309828" y="4725049"/>
                  </a:lnTo>
                  <a:lnTo>
                    <a:pt x="4321177" y="4675498"/>
                  </a:lnTo>
                  <a:lnTo>
                    <a:pt x="4332093" y="4625731"/>
                  </a:lnTo>
                  <a:lnTo>
                    <a:pt x="4342573" y="4575753"/>
                  </a:lnTo>
                  <a:lnTo>
                    <a:pt x="4352616" y="4525565"/>
                  </a:lnTo>
                  <a:lnTo>
                    <a:pt x="4362219" y="4475171"/>
                  </a:lnTo>
                  <a:lnTo>
                    <a:pt x="4371378" y="4424574"/>
                  </a:lnTo>
                  <a:lnTo>
                    <a:pt x="4380091" y="4373777"/>
                  </a:lnTo>
                  <a:lnTo>
                    <a:pt x="4388357" y="4322784"/>
                  </a:lnTo>
                  <a:lnTo>
                    <a:pt x="4396171" y="4271598"/>
                  </a:lnTo>
                  <a:lnTo>
                    <a:pt x="4403532" y="4220221"/>
                  </a:lnTo>
                  <a:lnTo>
                    <a:pt x="4410437" y="4168657"/>
                  </a:lnTo>
                  <a:lnTo>
                    <a:pt x="4416883" y="4116909"/>
                  </a:lnTo>
                  <a:lnTo>
                    <a:pt x="4422868" y="4064981"/>
                  </a:lnTo>
                  <a:lnTo>
                    <a:pt x="4428389" y="4012874"/>
                  </a:lnTo>
                  <a:lnTo>
                    <a:pt x="4433444" y="3960593"/>
                  </a:lnTo>
                  <a:lnTo>
                    <a:pt x="4438029" y="3908141"/>
                  </a:lnTo>
                  <a:lnTo>
                    <a:pt x="4442143" y="3855520"/>
                  </a:lnTo>
                  <a:lnTo>
                    <a:pt x="4445783" y="3802734"/>
                  </a:lnTo>
                  <a:lnTo>
                    <a:pt x="4448945" y="3749786"/>
                  </a:lnTo>
                  <a:lnTo>
                    <a:pt x="4451629" y="3696679"/>
                  </a:lnTo>
                  <a:lnTo>
                    <a:pt x="4453830" y="3643417"/>
                  </a:lnTo>
                  <a:lnTo>
                    <a:pt x="4455547" y="3590002"/>
                  </a:lnTo>
                  <a:lnTo>
                    <a:pt x="4456776" y="3536437"/>
                  </a:lnTo>
                  <a:lnTo>
                    <a:pt x="4457515" y="3482727"/>
                  </a:lnTo>
                  <a:lnTo>
                    <a:pt x="4457762" y="3428873"/>
                  </a:lnTo>
                  <a:lnTo>
                    <a:pt x="4457515" y="3375024"/>
                  </a:lnTo>
                  <a:lnTo>
                    <a:pt x="4456776" y="3321318"/>
                  </a:lnTo>
                  <a:lnTo>
                    <a:pt x="4455547" y="3267758"/>
                  </a:lnTo>
                  <a:lnTo>
                    <a:pt x="4453830" y="3214347"/>
                  </a:lnTo>
                  <a:lnTo>
                    <a:pt x="4451629" y="3161089"/>
                  </a:lnTo>
                  <a:lnTo>
                    <a:pt x="4448945" y="3107987"/>
                  </a:lnTo>
                  <a:lnTo>
                    <a:pt x="4445783" y="3055043"/>
                  </a:lnTo>
                  <a:lnTo>
                    <a:pt x="4442143" y="3002261"/>
                  </a:lnTo>
                  <a:lnTo>
                    <a:pt x="4438029" y="2949644"/>
                  </a:lnTo>
                  <a:lnTo>
                    <a:pt x="4433444" y="2897195"/>
                  </a:lnTo>
                  <a:lnTo>
                    <a:pt x="4428389" y="2844918"/>
                  </a:lnTo>
                  <a:lnTo>
                    <a:pt x="4422868" y="2792815"/>
                  </a:lnTo>
                  <a:lnTo>
                    <a:pt x="4416883" y="2740889"/>
                  </a:lnTo>
                  <a:lnTo>
                    <a:pt x="4410437" y="2689145"/>
                  </a:lnTo>
                  <a:lnTo>
                    <a:pt x="4403532" y="2637584"/>
                  </a:lnTo>
                  <a:lnTo>
                    <a:pt x="4396171" y="2586210"/>
                  </a:lnTo>
                  <a:lnTo>
                    <a:pt x="4388357" y="2535026"/>
                  </a:lnTo>
                  <a:lnTo>
                    <a:pt x="4380091" y="2484035"/>
                  </a:lnTo>
                  <a:lnTo>
                    <a:pt x="4371378" y="2433241"/>
                  </a:lnTo>
                  <a:lnTo>
                    <a:pt x="4362219" y="2382647"/>
                  </a:lnTo>
                  <a:lnTo>
                    <a:pt x="4352616" y="2332255"/>
                  </a:lnTo>
                  <a:lnTo>
                    <a:pt x="4342573" y="2282069"/>
                  </a:lnTo>
                  <a:lnTo>
                    <a:pt x="4332093" y="2232092"/>
                  </a:lnTo>
                  <a:lnTo>
                    <a:pt x="4321177" y="2182328"/>
                  </a:lnTo>
                  <a:lnTo>
                    <a:pt x="4309828" y="2132778"/>
                  </a:lnTo>
                  <a:lnTo>
                    <a:pt x="4298049" y="2083447"/>
                  </a:lnTo>
                  <a:lnTo>
                    <a:pt x="4285843" y="2034338"/>
                  </a:lnTo>
                  <a:lnTo>
                    <a:pt x="4273211" y="1985453"/>
                  </a:lnTo>
                  <a:lnTo>
                    <a:pt x="4260158" y="1936796"/>
                  </a:lnTo>
                  <a:lnTo>
                    <a:pt x="4246685" y="1888370"/>
                  </a:lnTo>
                  <a:lnTo>
                    <a:pt x="4232794" y="1840179"/>
                  </a:lnTo>
                  <a:lnTo>
                    <a:pt x="4218489" y="1792224"/>
                  </a:lnTo>
                  <a:lnTo>
                    <a:pt x="4203772" y="1744511"/>
                  </a:lnTo>
                  <a:lnTo>
                    <a:pt x="4188646" y="1697040"/>
                  </a:lnTo>
                  <a:lnTo>
                    <a:pt x="4173113" y="1649817"/>
                  </a:lnTo>
                  <a:lnTo>
                    <a:pt x="4157176" y="1602843"/>
                  </a:lnTo>
                  <a:lnTo>
                    <a:pt x="4140838" y="1556122"/>
                  </a:lnTo>
                  <a:lnTo>
                    <a:pt x="4124100" y="1509658"/>
                  </a:lnTo>
                  <a:lnTo>
                    <a:pt x="4106967" y="1463453"/>
                  </a:lnTo>
                  <a:lnTo>
                    <a:pt x="4089439" y="1417510"/>
                  </a:lnTo>
                  <a:lnTo>
                    <a:pt x="4071520" y="1371833"/>
                  </a:lnTo>
                  <a:lnTo>
                    <a:pt x="4053213" y="1326425"/>
                  </a:lnTo>
                  <a:lnTo>
                    <a:pt x="4034520" y="1281288"/>
                  </a:lnTo>
                  <a:lnTo>
                    <a:pt x="4015444" y="1236427"/>
                  </a:lnTo>
                  <a:lnTo>
                    <a:pt x="3995986" y="1191843"/>
                  </a:lnTo>
                  <a:lnTo>
                    <a:pt x="3976151" y="1147541"/>
                  </a:lnTo>
                  <a:lnTo>
                    <a:pt x="3955940" y="1103524"/>
                  </a:lnTo>
                  <a:lnTo>
                    <a:pt x="3935356" y="1059794"/>
                  </a:lnTo>
                  <a:lnTo>
                    <a:pt x="3914402" y="1016355"/>
                  </a:lnTo>
                  <a:lnTo>
                    <a:pt x="3893080" y="973210"/>
                  </a:lnTo>
                  <a:lnTo>
                    <a:pt x="3871392" y="930361"/>
                  </a:lnTo>
                  <a:lnTo>
                    <a:pt x="3849342" y="887813"/>
                  </a:lnTo>
                  <a:lnTo>
                    <a:pt x="3826933" y="845569"/>
                  </a:lnTo>
                  <a:lnTo>
                    <a:pt x="3804166" y="803630"/>
                  </a:lnTo>
                  <a:lnTo>
                    <a:pt x="3781044" y="762002"/>
                  </a:lnTo>
                  <a:lnTo>
                    <a:pt x="3757569" y="720686"/>
                  </a:lnTo>
                  <a:lnTo>
                    <a:pt x="3733746" y="679686"/>
                  </a:lnTo>
                  <a:lnTo>
                    <a:pt x="3709575" y="639005"/>
                  </a:lnTo>
                  <a:lnTo>
                    <a:pt x="3685060" y="598646"/>
                  </a:lnTo>
                  <a:lnTo>
                    <a:pt x="3660203" y="558613"/>
                  </a:lnTo>
                  <a:lnTo>
                    <a:pt x="3635007" y="518908"/>
                  </a:lnTo>
                  <a:lnTo>
                    <a:pt x="3609474" y="479535"/>
                  </a:lnTo>
                  <a:lnTo>
                    <a:pt x="3583608" y="440496"/>
                  </a:lnTo>
                  <a:lnTo>
                    <a:pt x="3557410" y="401796"/>
                  </a:lnTo>
                  <a:lnTo>
                    <a:pt x="3530883" y="363436"/>
                  </a:lnTo>
                  <a:lnTo>
                    <a:pt x="3504030" y="325421"/>
                  </a:lnTo>
                  <a:lnTo>
                    <a:pt x="3476853" y="287753"/>
                  </a:lnTo>
                  <a:lnTo>
                    <a:pt x="3449355" y="250435"/>
                  </a:lnTo>
                  <a:lnTo>
                    <a:pt x="3421539" y="213471"/>
                  </a:lnTo>
                  <a:lnTo>
                    <a:pt x="3393407" y="176864"/>
                  </a:lnTo>
                  <a:lnTo>
                    <a:pt x="3364962" y="140617"/>
                  </a:lnTo>
                  <a:lnTo>
                    <a:pt x="3336206" y="104732"/>
                  </a:lnTo>
                  <a:lnTo>
                    <a:pt x="3307142" y="69215"/>
                  </a:lnTo>
                  <a:lnTo>
                    <a:pt x="3244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63" y="4825"/>
              <a:ext cx="4458335" cy="6853555"/>
            </a:xfrm>
            <a:custGeom>
              <a:avLst/>
              <a:gdLst/>
              <a:ahLst/>
              <a:cxnLst/>
              <a:rect l="l" t="t" r="r" b="b"/>
              <a:pathLst>
                <a:path w="4458335" h="6853555">
                  <a:moveTo>
                    <a:pt x="0" y="0"/>
                  </a:moveTo>
                  <a:lnTo>
                    <a:pt x="3244150" y="0"/>
                  </a:lnTo>
                  <a:lnTo>
                    <a:pt x="3307142" y="69215"/>
                  </a:lnTo>
                  <a:lnTo>
                    <a:pt x="3336206" y="104732"/>
                  </a:lnTo>
                  <a:lnTo>
                    <a:pt x="3364962" y="140617"/>
                  </a:lnTo>
                  <a:lnTo>
                    <a:pt x="3393407" y="176864"/>
                  </a:lnTo>
                  <a:lnTo>
                    <a:pt x="3421539" y="213471"/>
                  </a:lnTo>
                  <a:lnTo>
                    <a:pt x="3449355" y="250435"/>
                  </a:lnTo>
                  <a:lnTo>
                    <a:pt x="3476853" y="287753"/>
                  </a:lnTo>
                  <a:lnTo>
                    <a:pt x="3504030" y="325421"/>
                  </a:lnTo>
                  <a:lnTo>
                    <a:pt x="3530883" y="363436"/>
                  </a:lnTo>
                  <a:lnTo>
                    <a:pt x="3557410" y="401796"/>
                  </a:lnTo>
                  <a:lnTo>
                    <a:pt x="3583608" y="440496"/>
                  </a:lnTo>
                  <a:lnTo>
                    <a:pt x="3609474" y="479535"/>
                  </a:lnTo>
                  <a:lnTo>
                    <a:pt x="3635007" y="518908"/>
                  </a:lnTo>
                  <a:lnTo>
                    <a:pt x="3660203" y="558613"/>
                  </a:lnTo>
                  <a:lnTo>
                    <a:pt x="3685060" y="598646"/>
                  </a:lnTo>
                  <a:lnTo>
                    <a:pt x="3709575" y="639005"/>
                  </a:lnTo>
                  <a:lnTo>
                    <a:pt x="3733746" y="679686"/>
                  </a:lnTo>
                  <a:lnTo>
                    <a:pt x="3757569" y="720686"/>
                  </a:lnTo>
                  <a:lnTo>
                    <a:pt x="3781044" y="762002"/>
                  </a:lnTo>
                  <a:lnTo>
                    <a:pt x="3804166" y="803630"/>
                  </a:lnTo>
                  <a:lnTo>
                    <a:pt x="3826933" y="845569"/>
                  </a:lnTo>
                  <a:lnTo>
                    <a:pt x="3849342" y="887813"/>
                  </a:lnTo>
                  <a:lnTo>
                    <a:pt x="3871392" y="930361"/>
                  </a:lnTo>
                  <a:lnTo>
                    <a:pt x="3893080" y="973210"/>
                  </a:lnTo>
                  <a:lnTo>
                    <a:pt x="3914402" y="1016355"/>
                  </a:lnTo>
                  <a:lnTo>
                    <a:pt x="3935356" y="1059794"/>
                  </a:lnTo>
                  <a:lnTo>
                    <a:pt x="3955940" y="1103524"/>
                  </a:lnTo>
                  <a:lnTo>
                    <a:pt x="3976151" y="1147541"/>
                  </a:lnTo>
                  <a:lnTo>
                    <a:pt x="3995986" y="1191843"/>
                  </a:lnTo>
                  <a:lnTo>
                    <a:pt x="4015444" y="1236427"/>
                  </a:lnTo>
                  <a:lnTo>
                    <a:pt x="4034520" y="1281288"/>
                  </a:lnTo>
                  <a:lnTo>
                    <a:pt x="4053213" y="1326425"/>
                  </a:lnTo>
                  <a:lnTo>
                    <a:pt x="4071520" y="1371833"/>
                  </a:lnTo>
                  <a:lnTo>
                    <a:pt x="4089439" y="1417510"/>
                  </a:lnTo>
                  <a:lnTo>
                    <a:pt x="4106967" y="1463453"/>
                  </a:lnTo>
                  <a:lnTo>
                    <a:pt x="4124100" y="1509658"/>
                  </a:lnTo>
                  <a:lnTo>
                    <a:pt x="4140838" y="1556122"/>
                  </a:lnTo>
                  <a:lnTo>
                    <a:pt x="4157176" y="1602843"/>
                  </a:lnTo>
                  <a:lnTo>
                    <a:pt x="4173113" y="1649817"/>
                  </a:lnTo>
                  <a:lnTo>
                    <a:pt x="4188646" y="1697040"/>
                  </a:lnTo>
                  <a:lnTo>
                    <a:pt x="4203772" y="1744511"/>
                  </a:lnTo>
                  <a:lnTo>
                    <a:pt x="4218489" y="1792224"/>
                  </a:lnTo>
                  <a:lnTo>
                    <a:pt x="4232794" y="1840179"/>
                  </a:lnTo>
                  <a:lnTo>
                    <a:pt x="4246685" y="1888370"/>
                  </a:lnTo>
                  <a:lnTo>
                    <a:pt x="4260158" y="1936796"/>
                  </a:lnTo>
                  <a:lnTo>
                    <a:pt x="4273211" y="1985453"/>
                  </a:lnTo>
                  <a:lnTo>
                    <a:pt x="4285843" y="2034338"/>
                  </a:lnTo>
                  <a:lnTo>
                    <a:pt x="4298049" y="2083447"/>
                  </a:lnTo>
                  <a:lnTo>
                    <a:pt x="4309828" y="2132778"/>
                  </a:lnTo>
                  <a:lnTo>
                    <a:pt x="4321177" y="2182328"/>
                  </a:lnTo>
                  <a:lnTo>
                    <a:pt x="4332093" y="2232092"/>
                  </a:lnTo>
                  <a:lnTo>
                    <a:pt x="4342573" y="2282069"/>
                  </a:lnTo>
                  <a:lnTo>
                    <a:pt x="4352616" y="2332255"/>
                  </a:lnTo>
                  <a:lnTo>
                    <a:pt x="4362219" y="2382647"/>
                  </a:lnTo>
                  <a:lnTo>
                    <a:pt x="4371378" y="2433241"/>
                  </a:lnTo>
                  <a:lnTo>
                    <a:pt x="4380091" y="2484035"/>
                  </a:lnTo>
                  <a:lnTo>
                    <a:pt x="4388357" y="2535026"/>
                  </a:lnTo>
                  <a:lnTo>
                    <a:pt x="4396171" y="2586210"/>
                  </a:lnTo>
                  <a:lnTo>
                    <a:pt x="4403532" y="2637584"/>
                  </a:lnTo>
                  <a:lnTo>
                    <a:pt x="4410437" y="2689145"/>
                  </a:lnTo>
                  <a:lnTo>
                    <a:pt x="4416883" y="2740889"/>
                  </a:lnTo>
                  <a:lnTo>
                    <a:pt x="4422868" y="2792815"/>
                  </a:lnTo>
                  <a:lnTo>
                    <a:pt x="4428389" y="2844918"/>
                  </a:lnTo>
                  <a:lnTo>
                    <a:pt x="4433444" y="2897195"/>
                  </a:lnTo>
                  <a:lnTo>
                    <a:pt x="4438029" y="2949644"/>
                  </a:lnTo>
                  <a:lnTo>
                    <a:pt x="4442143" y="3002261"/>
                  </a:lnTo>
                  <a:lnTo>
                    <a:pt x="4445783" y="3055043"/>
                  </a:lnTo>
                  <a:lnTo>
                    <a:pt x="4448945" y="3107987"/>
                  </a:lnTo>
                  <a:lnTo>
                    <a:pt x="4451629" y="3161089"/>
                  </a:lnTo>
                  <a:lnTo>
                    <a:pt x="4453830" y="3214347"/>
                  </a:lnTo>
                  <a:lnTo>
                    <a:pt x="4455547" y="3267758"/>
                  </a:lnTo>
                  <a:lnTo>
                    <a:pt x="4456776" y="3321318"/>
                  </a:lnTo>
                  <a:lnTo>
                    <a:pt x="4457515" y="3375024"/>
                  </a:lnTo>
                  <a:lnTo>
                    <a:pt x="4457762" y="3428873"/>
                  </a:lnTo>
                  <a:lnTo>
                    <a:pt x="4457515" y="3482727"/>
                  </a:lnTo>
                  <a:lnTo>
                    <a:pt x="4456776" y="3536437"/>
                  </a:lnTo>
                  <a:lnTo>
                    <a:pt x="4455547" y="3590002"/>
                  </a:lnTo>
                  <a:lnTo>
                    <a:pt x="4453830" y="3643417"/>
                  </a:lnTo>
                  <a:lnTo>
                    <a:pt x="4451629" y="3696679"/>
                  </a:lnTo>
                  <a:lnTo>
                    <a:pt x="4448945" y="3749786"/>
                  </a:lnTo>
                  <a:lnTo>
                    <a:pt x="4445783" y="3802734"/>
                  </a:lnTo>
                  <a:lnTo>
                    <a:pt x="4442143" y="3855520"/>
                  </a:lnTo>
                  <a:lnTo>
                    <a:pt x="4438029" y="3908141"/>
                  </a:lnTo>
                  <a:lnTo>
                    <a:pt x="4433444" y="3960593"/>
                  </a:lnTo>
                  <a:lnTo>
                    <a:pt x="4428389" y="4012874"/>
                  </a:lnTo>
                  <a:lnTo>
                    <a:pt x="4422868" y="4064981"/>
                  </a:lnTo>
                  <a:lnTo>
                    <a:pt x="4416883" y="4116909"/>
                  </a:lnTo>
                  <a:lnTo>
                    <a:pt x="4410437" y="4168657"/>
                  </a:lnTo>
                  <a:lnTo>
                    <a:pt x="4403532" y="4220221"/>
                  </a:lnTo>
                  <a:lnTo>
                    <a:pt x="4396171" y="4271598"/>
                  </a:lnTo>
                  <a:lnTo>
                    <a:pt x="4388357" y="4322784"/>
                  </a:lnTo>
                  <a:lnTo>
                    <a:pt x="4380091" y="4373777"/>
                  </a:lnTo>
                  <a:lnTo>
                    <a:pt x="4371378" y="4424574"/>
                  </a:lnTo>
                  <a:lnTo>
                    <a:pt x="4362219" y="4475171"/>
                  </a:lnTo>
                  <a:lnTo>
                    <a:pt x="4352616" y="4525565"/>
                  </a:lnTo>
                  <a:lnTo>
                    <a:pt x="4342573" y="4575753"/>
                  </a:lnTo>
                  <a:lnTo>
                    <a:pt x="4332093" y="4625731"/>
                  </a:lnTo>
                  <a:lnTo>
                    <a:pt x="4321177" y="4675498"/>
                  </a:lnTo>
                  <a:lnTo>
                    <a:pt x="4309828" y="4725049"/>
                  </a:lnTo>
                  <a:lnTo>
                    <a:pt x="4298049" y="4774382"/>
                  </a:lnTo>
                  <a:lnTo>
                    <a:pt x="4285843" y="4823493"/>
                  </a:lnTo>
                  <a:lnTo>
                    <a:pt x="4273211" y="4872379"/>
                  </a:lnTo>
                  <a:lnTo>
                    <a:pt x="4260158" y="4921038"/>
                  </a:lnTo>
                  <a:lnTo>
                    <a:pt x="4246685" y="4969465"/>
                  </a:lnTo>
                  <a:lnTo>
                    <a:pt x="4232794" y="5017658"/>
                  </a:lnTo>
                  <a:lnTo>
                    <a:pt x="4218489" y="5065614"/>
                  </a:lnTo>
                  <a:lnTo>
                    <a:pt x="4203772" y="5113329"/>
                  </a:lnTo>
                  <a:lnTo>
                    <a:pt x="4188646" y="5160800"/>
                  </a:lnTo>
                  <a:lnTo>
                    <a:pt x="4173113" y="5208025"/>
                  </a:lnTo>
                  <a:lnTo>
                    <a:pt x="4157176" y="5254999"/>
                  </a:lnTo>
                  <a:lnTo>
                    <a:pt x="4140838" y="5301721"/>
                  </a:lnTo>
                  <a:lnTo>
                    <a:pt x="4124100" y="5348187"/>
                  </a:lnTo>
                  <a:lnTo>
                    <a:pt x="4106967" y="5394393"/>
                  </a:lnTo>
                  <a:lnTo>
                    <a:pt x="4089439" y="5440336"/>
                  </a:lnTo>
                  <a:lnTo>
                    <a:pt x="4071520" y="5486014"/>
                  </a:lnTo>
                  <a:lnTo>
                    <a:pt x="4053213" y="5531423"/>
                  </a:lnTo>
                  <a:lnTo>
                    <a:pt x="4034520" y="5576561"/>
                  </a:lnTo>
                  <a:lnTo>
                    <a:pt x="4015444" y="5621423"/>
                  </a:lnTo>
                  <a:lnTo>
                    <a:pt x="3995986" y="5666007"/>
                  </a:lnTo>
                  <a:lnTo>
                    <a:pt x="3976151" y="5710310"/>
                  </a:lnTo>
                  <a:lnTo>
                    <a:pt x="3955940" y="5754328"/>
                  </a:lnTo>
                  <a:lnTo>
                    <a:pt x="3935356" y="5798059"/>
                  </a:lnTo>
                  <a:lnTo>
                    <a:pt x="3914402" y="5841498"/>
                  </a:lnTo>
                  <a:lnTo>
                    <a:pt x="3893080" y="5884644"/>
                  </a:lnTo>
                  <a:lnTo>
                    <a:pt x="3871392" y="5927493"/>
                  </a:lnTo>
                  <a:lnTo>
                    <a:pt x="3849342" y="5970042"/>
                  </a:lnTo>
                  <a:lnTo>
                    <a:pt x="3826933" y="6012288"/>
                  </a:lnTo>
                  <a:lnTo>
                    <a:pt x="3804166" y="6054227"/>
                  </a:lnTo>
                  <a:lnTo>
                    <a:pt x="3781044" y="6095856"/>
                  </a:lnTo>
                  <a:lnTo>
                    <a:pt x="3757569" y="6137173"/>
                  </a:lnTo>
                  <a:lnTo>
                    <a:pt x="3733746" y="6178174"/>
                  </a:lnTo>
                  <a:lnTo>
                    <a:pt x="3709575" y="6218855"/>
                  </a:lnTo>
                  <a:lnTo>
                    <a:pt x="3685060" y="6259215"/>
                  </a:lnTo>
                  <a:lnTo>
                    <a:pt x="3660203" y="6299250"/>
                  </a:lnTo>
                  <a:lnTo>
                    <a:pt x="3635007" y="6338955"/>
                  </a:lnTo>
                  <a:lnTo>
                    <a:pt x="3609474" y="6378330"/>
                  </a:lnTo>
                  <a:lnTo>
                    <a:pt x="3583608" y="6417370"/>
                  </a:lnTo>
                  <a:lnTo>
                    <a:pt x="3557410" y="6456071"/>
                  </a:lnTo>
                  <a:lnTo>
                    <a:pt x="3530883" y="6494432"/>
                  </a:lnTo>
                  <a:lnTo>
                    <a:pt x="3504030" y="6532449"/>
                  </a:lnTo>
                  <a:lnTo>
                    <a:pt x="3476853" y="6570118"/>
                  </a:lnTo>
                  <a:lnTo>
                    <a:pt x="3449355" y="6607437"/>
                  </a:lnTo>
                  <a:lnTo>
                    <a:pt x="3421539" y="6644403"/>
                  </a:lnTo>
                  <a:lnTo>
                    <a:pt x="3393407" y="6681012"/>
                  </a:lnTo>
                  <a:lnTo>
                    <a:pt x="3364962" y="6717261"/>
                  </a:lnTo>
                  <a:lnTo>
                    <a:pt x="3336206" y="6753147"/>
                  </a:lnTo>
                  <a:lnTo>
                    <a:pt x="3307142" y="6788666"/>
                  </a:lnTo>
                  <a:lnTo>
                    <a:pt x="3248484" y="6853171"/>
                  </a:lnTo>
                </a:path>
                <a:path w="4458335" h="6853555">
                  <a:moveTo>
                    <a:pt x="0" y="685317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4448175" cy="6858000"/>
            </a:xfrm>
            <a:custGeom>
              <a:avLst/>
              <a:gdLst/>
              <a:ahLst/>
              <a:cxnLst/>
              <a:rect l="l" t="t" r="r" b="b"/>
              <a:pathLst>
                <a:path w="4448175" h="6858000">
                  <a:moveTo>
                    <a:pt x="323469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234690" y="6857999"/>
                  </a:lnTo>
                  <a:lnTo>
                    <a:pt x="3297809" y="6788730"/>
                  </a:lnTo>
                  <a:lnTo>
                    <a:pt x="3326862" y="6753210"/>
                  </a:lnTo>
                  <a:lnTo>
                    <a:pt x="3355608" y="6717324"/>
                  </a:lnTo>
                  <a:lnTo>
                    <a:pt x="3384043" y="6681075"/>
                  </a:lnTo>
                  <a:lnTo>
                    <a:pt x="3412166" y="6644466"/>
                  </a:lnTo>
                  <a:lnTo>
                    <a:pt x="3439973" y="6607500"/>
                  </a:lnTo>
                  <a:lnTo>
                    <a:pt x="3467461" y="6570181"/>
                  </a:lnTo>
                  <a:lnTo>
                    <a:pt x="3494629" y="6532511"/>
                  </a:lnTo>
                  <a:lnTo>
                    <a:pt x="3521474" y="6494494"/>
                  </a:lnTo>
                  <a:lnTo>
                    <a:pt x="3547993" y="6456132"/>
                  </a:lnTo>
                  <a:lnTo>
                    <a:pt x="3574183" y="6417430"/>
                  </a:lnTo>
                  <a:lnTo>
                    <a:pt x="3600042" y="6378390"/>
                  </a:lnTo>
                  <a:lnTo>
                    <a:pt x="3625567" y="6339015"/>
                  </a:lnTo>
                  <a:lnTo>
                    <a:pt x="3650756" y="6299308"/>
                  </a:lnTo>
                  <a:lnTo>
                    <a:pt x="3675606" y="6259273"/>
                  </a:lnTo>
                  <a:lnTo>
                    <a:pt x="3700114" y="6218913"/>
                  </a:lnTo>
                  <a:lnTo>
                    <a:pt x="3724279" y="6178231"/>
                  </a:lnTo>
                  <a:lnTo>
                    <a:pt x="3748096" y="6137229"/>
                  </a:lnTo>
                  <a:lnTo>
                    <a:pt x="3771564" y="6095912"/>
                  </a:lnTo>
                  <a:lnTo>
                    <a:pt x="3794680" y="6054282"/>
                  </a:lnTo>
                  <a:lnTo>
                    <a:pt x="3817442" y="6012342"/>
                  </a:lnTo>
                  <a:lnTo>
                    <a:pt x="3839846" y="5970096"/>
                  </a:lnTo>
                  <a:lnTo>
                    <a:pt x="3861891" y="5927547"/>
                  </a:lnTo>
                  <a:lnTo>
                    <a:pt x="3883573" y="5884697"/>
                  </a:lnTo>
                  <a:lnTo>
                    <a:pt x="3904890" y="5841550"/>
                  </a:lnTo>
                  <a:lnTo>
                    <a:pt x="3925840" y="5798110"/>
                  </a:lnTo>
                  <a:lnTo>
                    <a:pt x="3946420" y="5754379"/>
                  </a:lnTo>
                  <a:lnTo>
                    <a:pt x="3966626" y="5710360"/>
                  </a:lnTo>
                  <a:lnTo>
                    <a:pt x="3986458" y="5666057"/>
                  </a:lnTo>
                  <a:lnTo>
                    <a:pt x="4005911" y="5621472"/>
                  </a:lnTo>
                  <a:lnTo>
                    <a:pt x="4024984" y="5576610"/>
                  </a:lnTo>
                  <a:lnTo>
                    <a:pt x="4043674" y="5531472"/>
                  </a:lnTo>
                  <a:lnTo>
                    <a:pt x="4061977" y="5486062"/>
                  </a:lnTo>
                  <a:lnTo>
                    <a:pt x="4079893" y="5440384"/>
                  </a:lnTo>
                  <a:lnTo>
                    <a:pt x="4097417" y="5394440"/>
                  </a:lnTo>
                  <a:lnTo>
                    <a:pt x="4114548" y="5348234"/>
                  </a:lnTo>
                  <a:lnTo>
                    <a:pt x="4131283" y="5301769"/>
                  </a:lnTo>
                  <a:lnTo>
                    <a:pt x="4147619" y="5255047"/>
                  </a:lnTo>
                  <a:lnTo>
                    <a:pt x="4163553" y="5208072"/>
                  </a:lnTo>
                  <a:lnTo>
                    <a:pt x="4179084" y="5160848"/>
                  </a:lnTo>
                  <a:lnTo>
                    <a:pt x="4194208" y="5113377"/>
                  </a:lnTo>
                  <a:lnTo>
                    <a:pt x="4208923" y="5065662"/>
                  </a:lnTo>
                  <a:lnTo>
                    <a:pt x="4223226" y="5017707"/>
                  </a:lnTo>
                  <a:lnTo>
                    <a:pt x="4237114" y="4969514"/>
                  </a:lnTo>
                  <a:lnTo>
                    <a:pt x="4250586" y="4921088"/>
                  </a:lnTo>
                  <a:lnTo>
                    <a:pt x="4263638" y="4872430"/>
                  </a:lnTo>
                  <a:lnTo>
                    <a:pt x="4276268" y="4823545"/>
                  </a:lnTo>
                  <a:lnTo>
                    <a:pt x="4288472" y="4774434"/>
                  </a:lnTo>
                  <a:lnTo>
                    <a:pt x="4300250" y="4725103"/>
                  </a:lnTo>
                  <a:lnTo>
                    <a:pt x="4311598" y="4675553"/>
                  </a:lnTo>
                  <a:lnTo>
                    <a:pt x="4322513" y="4625787"/>
                  </a:lnTo>
                  <a:lnTo>
                    <a:pt x="4332992" y="4575810"/>
                  </a:lnTo>
                  <a:lnTo>
                    <a:pt x="4343034" y="4525623"/>
                  </a:lnTo>
                  <a:lnTo>
                    <a:pt x="4352636" y="4475231"/>
                  </a:lnTo>
                  <a:lnTo>
                    <a:pt x="4361794" y="4424636"/>
                  </a:lnTo>
                  <a:lnTo>
                    <a:pt x="4370507" y="4373841"/>
                  </a:lnTo>
                  <a:lnTo>
                    <a:pt x="4378772" y="4322850"/>
                  </a:lnTo>
                  <a:lnTo>
                    <a:pt x="4386586" y="4271666"/>
                  </a:lnTo>
                  <a:lnTo>
                    <a:pt x="4393946" y="4220292"/>
                  </a:lnTo>
                  <a:lnTo>
                    <a:pt x="4400851" y="4168730"/>
                  </a:lnTo>
                  <a:lnTo>
                    <a:pt x="4407296" y="4116985"/>
                  </a:lnTo>
                  <a:lnTo>
                    <a:pt x="4413281" y="4065059"/>
                  </a:lnTo>
                  <a:lnTo>
                    <a:pt x="4418802" y="4012956"/>
                  </a:lnTo>
                  <a:lnTo>
                    <a:pt x="4423856" y="3960678"/>
                  </a:lnTo>
                  <a:lnTo>
                    <a:pt x="4428442" y="3908229"/>
                  </a:lnTo>
                  <a:lnTo>
                    <a:pt x="4432555" y="3855612"/>
                  </a:lnTo>
                  <a:lnTo>
                    <a:pt x="4436195" y="3802830"/>
                  </a:lnTo>
                  <a:lnTo>
                    <a:pt x="4439358" y="3749886"/>
                  </a:lnTo>
                  <a:lnTo>
                    <a:pt x="4442041" y="3696783"/>
                  </a:lnTo>
                  <a:lnTo>
                    <a:pt x="4444242" y="3643525"/>
                  </a:lnTo>
                  <a:lnTo>
                    <a:pt x="4445959" y="3590114"/>
                  </a:lnTo>
                  <a:lnTo>
                    <a:pt x="4447188" y="3536554"/>
                  </a:lnTo>
                  <a:lnTo>
                    <a:pt x="4447927" y="3482848"/>
                  </a:lnTo>
                  <a:lnTo>
                    <a:pt x="4448175" y="3429000"/>
                  </a:lnTo>
                  <a:lnTo>
                    <a:pt x="4447927" y="3375151"/>
                  </a:lnTo>
                  <a:lnTo>
                    <a:pt x="4447188" y="3321445"/>
                  </a:lnTo>
                  <a:lnTo>
                    <a:pt x="4445959" y="3267885"/>
                  </a:lnTo>
                  <a:lnTo>
                    <a:pt x="4444242" y="3214474"/>
                  </a:lnTo>
                  <a:lnTo>
                    <a:pt x="4442041" y="3161216"/>
                  </a:lnTo>
                  <a:lnTo>
                    <a:pt x="4439358" y="3108114"/>
                  </a:lnTo>
                  <a:lnTo>
                    <a:pt x="4436195" y="3055170"/>
                  </a:lnTo>
                  <a:lnTo>
                    <a:pt x="4432555" y="3002388"/>
                  </a:lnTo>
                  <a:lnTo>
                    <a:pt x="4428442" y="2949771"/>
                  </a:lnTo>
                  <a:lnTo>
                    <a:pt x="4423856" y="2897322"/>
                  </a:lnTo>
                  <a:lnTo>
                    <a:pt x="4418802" y="2845045"/>
                  </a:lnTo>
                  <a:lnTo>
                    <a:pt x="4413281" y="2792941"/>
                  </a:lnTo>
                  <a:lnTo>
                    <a:pt x="4407296" y="2741016"/>
                  </a:lnTo>
                  <a:lnTo>
                    <a:pt x="4400851" y="2689271"/>
                  </a:lnTo>
                  <a:lnTo>
                    <a:pt x="4393946" y="2637709"/>
                  </a:lnTo>
                  <a:lnTo>
                    <a:pt x="4386586" y="2586335"/>
                  </a:lnTo>
                  <a:lnTo>
                    <a:pt x="4378772" y="2535151"/>
                  </a:lnTo>
                  <a:lnTo>
                    <a:pt x="4370507" y="2484160"/>
                  </a:lnTo>
                  <a:lnTo>
                    <a:pt x="4361794" y="2433366"/>
                  </a:lnTo>
                  <a:lnTo>
                    <a:pt x="4352636" y="2382771"/>
                  </a:lnTo>
                  <a:lnTo>
                    <a:pt x="4343034" y="2332379"/>
                  </a:lnTo>
                  <a:lnTo>
                    <a:pt x="4332992" y="2282193"/>
                  </a:lnTo>
                  <a:lnTo>
                    <a:pt x="4322513" y="2232215"/>
                  </a:lnTo>
                  <a:lnTo>
                    <a:pt x="4311598" y="2182450"/>
                  </a:lnTo>
                  <a:lnTo>
                    <a:pt x="4300250" y="2132900"/>
                  </a:lnTo>
                  <a:lnTo>
                    <a:pt x="4288472" y="2083568"/>
                  </a:lnTo>
                  <a:lnTo>
                    <a:pt x="4276268" y="2034458"/>
                  </a:lnTo>
                  <a:lnTo>
                    <a:pt x="4263638" y="1985573"/>
                  </a:lnTo>
                  <a:lnTo>
                    <a:pt x="4250586" y="1936915"/>
                  </a:lnTo>
                  <a:lnTo>
                    <a:pt x="4237114" y="1888489"/>
                  </a:lnTo>
                  <a:lnTo>
                    <a:pt x="4223226" y="1840296"/>
                  </a:lnTo>
                  <a:lnTo>
                    <a:pt x="4208923" y="1792341"/>
                  </a:lnTo>
                  <a:lnTo>
                    <a:pt x="4194208" y="1744626"/>
                  </a:lnTo>
                  <a:lnTo>
                    <a:pt x="4179084" y="1697154"/>
                  </a:lnTo>
                  <a:lnTo>
                    <a:pt x="4163553" y="1649930"/>
                  </a:lnTo>
                  <a:lnTo>
                    <a:pt x="4147619" y="1602955"/>
                  </a:lnTo>
                  <a:lnTo>
                    <a:pt x="4131283" y="1556233"/>
                  </a:lnTo>
                  <a:lnTo>
                    <a:pt x="4114548" y="1509767"/>
                  </a:lnTo>
                  <a:lnTo>
                    <a:pt x="4097417" y="1463560"/>
                  </a:lnTo>
                  <a:lnTo>
                    <a:pt x="4079893" y="1417616"/>
                  </a:lnTo>
                  <a:lnTo>
                    <a:pt x="4061977" y="1371937"/>
                  </a:lnTo>
                  <a:lnTo>
                    <a:pt x="4043674" y="1326527"/>
                  </a:lnTo>
                  <a:lnTo>
                    <a:pt x="4024984" y="1281389"/>
                  </a:lnTo>
                  <a:lnTo>
                    <a:pt x="4005911" y="1236526"/>
                  </a:lnTo>
                  <a:lnTo>
                    <a:pt x="3986458" y="1191941"/>
                  </a:lnTo>
                  <a:lnTo>
                    <a:pt x="3966626" y="1147637"/>
                  </a:lnTo>
                  <a:lnTo>
                    <a:pt x="3946420" y="1103617"/>
                  </a:lnTo>
                  <a:lnTo>
                    <a:pt x="3925840" y="1059885"/>
                  </a:lnTo>
                  <a:lnTo>
                    <a:pt x="3904890" y="1016443"/>
                  </a:lnTo>
                  <a:lnTo>
                    <a:pt x="3883573" y="973296"/>
                  </a:lnTo>
                  <a:lnTo>
                    <a:pt x="3861891" y="930445"/>
                  </a:lnTo>
                  <a:lnTo>
                    <a:pt x="3839846" y="887894"/>
                  </a:lnTo>
                  <a:lnTo>
                    <a:pt x="3817442" y="845647"/>
                  </a:lnTo>
                  <a:lnTo>
                    <a:pt x="3794680" y="803706"/>
                  </a:lnTo>
                  <a:lnTo>
                    <a:pt x="3771564" y="762074"/>
                  </a:lnTo>
                  <a:lnTo>
                    <a:pt x="3748096" y="720756"/>
                  </a:lnTo>
                  <a:lnTo>
                    <a:pt x="3724279" y="679753"/>
                  </a:lnTo>
                  <a:lnTo>
                    <a:pt x="3700114" y="639068"/>
                  </a:lnTo>
                  <a:lnTo>
                    <a:pt x="3675606" y="598706"/>
                  </a:lnTo>
                  <a:lnTo>
                    <a:pt x="3650756" y="558669"/>
                  </a:lnTo>
                  <a:lnTo>
                    <a:pt x="3625567" y="518961"/>
                  </a:lnTo>
                  <a:lnTo>
                    <a:pt x="3600042" y="479584"/>
                  </a:lnTo>
                  <a:lnTo>
                    <a:pt x="3574183" y="440542"/>
                  </a:lnTo>
                  <a:lnTo>
                    <a:pt x="3547993" y="401837"/>
                  </a:lnTo>
                  <a:lnTo>
                    <a:pt x="3521474" y="363473"/>
                  </a:lnTo>
                  <a:lnTo>
                    <a:pt x="3494629" y="325454"/>
                  </a:lnTo>
                  <a:lnTo>
                    <a:pt x="3467461" y="287781"/>
                  </a:lnTo>
                  <a:lnTo>
                    <a:pt x="3439973" y="250459"/>
                  </a:lnTo>
                  <a:lnTo>
                    <a:pt x="3412166" y="213491"/>
                  </a:lnTo>
                  <a:lnTo>
                    <a:pt x="3384043" y="176879"/>
                  </a:lnTo>
                  <a:lnTo>
                    <a:pt x="3355608" y="140627"/>
                  </a:lnTo>
                  <a:lnTo>
                    <a:pt x="3326862" y="104738"/>
                  </a:lnTo>
                  <a:lnTo>
                    <a:pt x="3297809" y="69215"/>
                  </a:lnTo>
                  <a:lnTo>
                    <a:pt x="3234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77226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30"/>
              </a:spcBef>
            </a:pPr>
            <a:r>
              <a:rPr sz="2750" dirty="0"/>
              <a:t>1963:</a:t>
            </a:r>
            <a:r>
              <a:rPr sz="2750" spc="30" dirty="0"/>
              <a:t> </a:t>
            </a:r>
            <a:r>
              <a:rPr sz="2750" dirty="0"/>
              <a:t>король</a:t>
            </a:r>
            <a:r>
              <a:rPr sz="2750" spc="105" dirty="0"/>
              <a:t> </a:t>
            </a:r>
            <a:r>
              <a:rPr sz="2750" spc="-20" dirty="0"/>
              <a:t>Улаф</a:t>
            </a:r>
            <a:endParaRPr sz="2750"/>
          </a:p>
        </p:txBody>
      </p:sp>
      <p:grpSp>
        <p:nvGrpSpPr>
          <p:cNvPr id="9" name="object 9"/>
          <p:cNvGrpSpPr/>
          <p:nvPr/>
        </p:nvGrpSpPr>
        <p:grpSpPr>
          <a:xfrm>
            <a:off x="428625" y="847725"/>
            <a:ext cx="3333750" cy="1609725"/>
            <a:chOff x="428625" y="847725"/>
            <a:chExt cx="3333750" cy="1609725"/>
          </a:xfrm>
        </p:grpSpPr>
        <p:sp>
          <p:nvSpPr>
            <p:cNvPr id="10" name="object 10"/>
            <p:cNvSpPr/>
            <p:nvPr/>
          </p:nvSpPr>
          <p:spPr>
            <a:xfrm>
              <a:off x="428625" y="847725"/>
              <a:ext cx="542925" cy="66675"/>
            </a:xfrm>
            <a:custGeom>
              <a:avLst/>
              <a:gdLst/>
              <a:ahLst/>
              <a:cxnLst/>
              <a:rect l="l" t="t" r="r" b="b"/>
              <a:pathLst>
                <a:path w="542925" h="66675">
                  <a:moveTo>
                    <a:pt x="542925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542925" y="66675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8625" y="2447925"/>
              <a:ext cx="3333750" cy="9525"/>
            </a:xfrm>
            <a:custGeom>
              <a:avLst/>
              <a:gdLst/>
              <a:ahLst/>
              <a:cxnLst/>
              <a:rect l="l" t="t" r="r" b="b"/>
              <a:pathLst>
                <a:path w="3333750" h="9525">
                  <a:moveTo>
                    <a:pt x="33337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333750" y="9525"/>
                  </a:lnTo>
                  <a:lnTo>
                    <a:pt x="333375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0215" y="2707322"/>
            <a:ext cx="3244850" cy="20529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1300" marR="353695" indent="-229235">
              <a:lnSpc>
                <a:spcPct val="902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Король</a:t>
            </a:r>
            <a:r>
              <a:rPr sz="1700" spc="-8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Улаф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говорить </a:t>
            </a:r>
            <a:r>
              <a:rPr sz="1700" dirty="0">
                <a:latin typeface="Calibri"/>
                <a:cs typeface="Calibri"/>
              </a:rPr>
              <a:t>промову</a:t>
            </a:r>
            <a:r>
              <a:rPr sz="1700" spc="-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під</a:t>
            </a:r>
            <a:r>
              <a:rPr sz="1700" spc="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час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вистави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про </a:t>
            </a:r>
            <a:r>
              <a:rPr sz="1700" dirty="0">
                <a:latin typeface="Calibri"/>
                <a:cs typeface="Calibri"/>
              </a:rPr>
              <a:t>битву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у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Стіклестад</a:t>
            </a:r>
            <a:endParaRPr sz="1700">
              <a:latin typeface="Calibri"/>
              <a:cs typeface="Calibri"/>
            </a:endParaRPr>
          </a:p>
          <a:p>
            <a:pPr marL="241300" marR="5080" indent="-229235" algn="just">
              <a:lnSpc>
                <a:spcPct val="9020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1700" dirty="0">
                <a:latin typeface="Calibri"/>
                <a:cs typeface="Calibri"/>
              </a:rPr>
              <a:t>Це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був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перший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раз,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коли</a:t>
            </a:r>
            <a:r>
              <a:rPr sz="1700" spc="-10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король </a:t>
            </a:r>
            <a:r>
              <a:rPr sz="1700" dirty="0">
                <a:latin typeface="Calibri"/>
                <a:cs typeface="Calibri"/>
              </a:rPr>
              <a:t>побачив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виставу,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яку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поставили </a:t>
            </a:r>
            <a:r>
              <a:rPr sz="1700" dirty="0">
                <a:latin typeface="Calibri"/>
                <a:cs typeface="Calibri"/>
              </a:rPr>
              <a:t>у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1954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році.</a:t>
            </a:r>
            <a:r>
              <a:rPr sz="1700" spc="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У 1961</a:t>
            </a:r>
            <a:r>
              <a:rPr sz="1700" spc="-1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році</a:t>
            </a:r>
            <a:r>
              <a:rPr sz="1700" spc="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цю</a:t>
            </a:r>
            <a:endParaRPr sz="1700">
              <a:latin typeface="Calibri"/>
              <a:cs typeface="Calibri"/>
            </a:endParaRPr>
          </a:p>
          <a:p>
            <a:pPr marL="241300" marR="532765" algn="just">
              <a:lnSpc>
                <a:spcPts val="1800"/>
              </a:lnSpc>
              <a:spcBef>
                <a:spcPts val="95"/>
              </a:spcBef>
            </a:pPr>
            <a:r>
              <a:rPr sz="1700" dirty="0">
                <a:latin typeface="Calibri"/>
                <a:cs typeface="Calibri"/>
              </a:rPr>
              <a:t>виставу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були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внесені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деякі </a:t>
            </a:r>
            <a:r>
              <a:rPr sz="1700" spc="-10" dirty="0">
                <a:latin typeface="Calibri"/>
                <a:cs typeface="Calibri"/>
              </a:rPr>
              <a:t>зміни.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7687" rIns="0" bIns="0" rtlCol="0">
            <a:spAutoFit/>
          </a:bodyPr>
          <a:lstStyle/>
          <a:p>
            <a:pPr marL="4687570">
              <a:lnSpc>
                <a:spcPct val="100000"/>
              </a:lnSpc>
              <a:spcBef>
                <a:spcPts val="130"/>
              </a:spcBef>
            </a:pPr>
            <a:r>
              <a:rPr sz="4400" dirty="0"/>
              <a:t>1965:</a:t>
            </a:r>
            <a:r>
              <a:rPr sz="4400" spc="-135" dirty="0"/>
              <a:t> </a:t>
            </a:r>
            <a:r>
              <a:rPr sz="4400" dirty="0"/>
              <a:t>принц</a:t>
            </a:r>
            <a:r>
              <a:rPr sz="4400" spc="30" dirty="0"/>
              <a:t> </a:t>
            </a:r>
            <a:r>
              <a:rPr sz="4400" spc="-10" dirty="0"/>
              <a:t>Харальд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047996" y="2427287"/>
            <a:ext cx="6266815" cy="6108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marR="5080" indent="-229235">
              <a:lnSpc>
                <a:spcPts val="218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Принц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Харальд</a:t>
            </a:r>
            <a:r>
              <a:rPr sz="2000" spc="-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відвідав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вперше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Стіклестад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1965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році, </a:t>
            </a:r>
            <a:r>
              <a:rPr sz="2000" dirty="0">
                <a:latin typeface="Calibri"/>
                <a:cs typeface="Calibri"/>
              </a:rPr>
              <a:t>коли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він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приїхав</a:t>
            </a:r>
            <a:r>
              <a:rPr sz="2000" spc="-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поюачити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виставу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про</a:t>
            </a:r>
            <a:r>
              <a:rPr sz="2000" spc="-10" dirty="0">
                <a:latin typeface="Calibri"/>
                <a:cs typeface="Calibri"/>
              </a:rPr>
              <a:t> битву.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38673" cy="68579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076825" y="2114550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59" y="0"/>
                </a:lnTo>
              </a:path>
            </a:pathLst>
          </a:custGeom>
          <a:ln w="1905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870</Words>
  <Application>Microsoft Office PowerPoint</Application>
  <PresentationFormat>Widescreen</PresentationFormat>
  <Paragraphs>83</Paragraphs>
  <Slides>21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Королівський дім та Стіклестад</vt:lpstr>
      <vt:lpstr>PowerPoint-presentasjon</vt:lpstr>
      <vt:lpstr>1906: король Хокон та королева Мод</vt:lpstr>
      <vt:lpstr>1930 Королівська родина</vt:lpstr>
      <vt:lpstr>PowerPoint-presentasjon</vt:lpstr>
      <vt:lpstr>1946: 50-річчя конвенції Норвезької спілки об’єднаної молоді</vt:lpstr>
      <vt:lpstr>Подорож на північ у 1959</vt:lpstr>
      <vt:lpstr>1963: король Улаф</vt:lpstr>
      <vt:lpstr>1965: принц Харальд</vt:lpstr>
      <vt:lpstr>PowerPoint-presentasjon</vt:lpstr>
      <vt:lpstr>PowerPoint-presentasjon</vt:lpstr>
      <vt:lpstr>PowerPoint-presentasjon</vt:lpstr>
      <vt:lpstr>1922: король Харальд та королева Соня</vt:lpstr>
      <vt:lpstr>2000: принц Хокон</vt:lpstr>
      <vt:lpstr>2005</vt:lpstr>
      <vt:lpstr>2015</vt:lpstr>
      <vt:lpstr>PowerPoint-presentasjon</vt:lpstr>
      <vt:lpstr>Король Оскар 2 1873</vt:lpstr>
      <vt:lpstr>Зсув у Вердалі в 1893 році Принц Карл відвідав Стіклестад</vt:lpstr>
      <vt:lpstr>Як описується візит принца Карла у історії про катастрофу 1893 року</vt:lpstr>
      <vt:lpstr>Kilder (джерела):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Королівський дім та Стіклестад</dc:title>
  <dc:creator>Storholmen, Åse</dc:creator>
  <cp:lastModifiedBy>Storholmen, Åse</cp:lastModifiedBy>
  <cp:revision>1</cp:revision>
  <dcterms:created xsi:type="dcterms:W3CDTF">2024-02-28T08:36:22Z</dcterms:created>
  <dcterms:modified xsi:type="dcterms:W3CDTF">2024-02-28T08:37:41Z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2024-02-06T00:00:00Z</vt:filetime>
  </property>
  <property fmtid="{D5CDD505-2E9C-101B-9397-08002B2CF9AE}" pid="3" name="LastSaved">
    <vt:filetime>2024-02-28T00:00:00Z</vt:filetime>
  </property>
</Properties>
</file>