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47996" y="591121"/>
            <a:ext cx="6497320" cy="159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7996" y="2427287"/>
            <a:ext cx="6306820" cy="3818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virksommeord.no/tale/102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7520" y="1665287"/>
            <a:ext cx="8707755" cy="230949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 marR="5080" algn="ctr">
              <a:lnSpc>
                <a:spcPts val="6530"/>
              </a:lnSpc>
              <a:spcBef>
                <a:spcPts val="880"/>
              </a:spcBef>
            </a:pPr>
            <a:r>
              <a:rPr sz="6000" dirty="0"/>
              <a:t>Бйорнстйярне</a:t>
            </a:r>
            <a:r>
              <a:rPr sz="6000" spc="-65" dirty="0"/>
              <a:t> </a:t>
            </a:r>
            <a:r>
              <a:rPr sz="6000" dirty="0"/>
              <a:t>Бйорнсон</a:t>
            </a:r>
            <a:r>
              <a:rPr sz="6000" spc="-45" dirty="0"/>
              <a:t> </a:t>
            </a:r>
            <a:r>
              <a:rPr sz="6000" spc="-25" dirty="0"/>
              <a:t>та </a:t>
            </a:r>
            <a:r>
              <a:rPr sz="6000" spc="-10" dirty="0"/>
              <a:t>Стіклестад</a:t>
            </a:r>
            <a:endParaRPr sz="6000"/>
          </a:p>
          <a:p>
            <a:pPr algn="ctr">
              <a:lnSpc>
                <a:spcPct val="100000"/>
              </a:lnSpc>
              <a:spcBef>
                <a:spcPts val="1260"/>
              </a:spcBef>
            </a:pPr>
            <a:r>
              <a:rPr sz="2400" b="0" spc="-60" dirty="0">
                <a:latin typeface="Calibri"/>
                <a:cs typeface="Calibri"/>
              </a:rPr>
              <a:t>Горде</a:t>
            </a:r>
            <a:r>
              <a:rPr sz="2400" b="0" spc="-8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відчуття</a:t>
            </a:r>
            <a:r>
              <a:rPr sz="2400" b="0" spc="5" dirty="0">
                <a:latin typeface="Calibri"/>
                <a:cs typeface="Calibri"/>
              </a:rPr>
              <a:t> </a:t>
            </a:r>
            <a:r>
              <a:rPr sz="2400" b="0" spc="-10" dirty="0">
                <a:latin typeface="Calibri"/>
                <a:cs typeface="Calibri"/>
              </a:rPr>
              <a:t>незалежності</a:t>
            </a:r>
            <a:r>
              <a:rPr sz="2400" b="0" spc="-8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у</a:t>
            </a:r>
            <a:r>
              <a:rPr sz="2400" b="0" spc="-4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Стіклестад</a:t>
            </a:r>
            <a:r>
              <a:rPr sz="2400" b="0" spc="1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стає</a:t>
            </a:r>
            <a:r>
              <a:rPr sz="2400" b="0" spc="-8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гімном</a:t>
            </a:r>
            <a:r>
              <a:rPr sz="2400" b="0" spc="-45" dirty="0">
                <a:latin typeface="Calibri"/>
                <a:cs typeface="Calibri"/>
              </a:rPr>
              <a:t> </a:t>
            </a:r>
            <a:r>
              <a:rPr sz="2400" b="0" spc="-10" dirty="0">
                <a:latin typeface="Calibri"/>
                <a:cs typeface="Calibri"/>
              </a:rPr>
              <a:t>Норвегії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5775" y="466725"/>
            <a:ext cx="4381500" cy="5895975"/>
            <a:chOff x="485775" y="466725"/>
            <a:chExt cx="4381500" cy="5895975"/>
          </a:xfrm>
        </p:grpSpPr>
        <p:sp>
          <p:nvSpPr>
            <p:cNvPr id="3" name="object 3"/>
            <p:cNvSpPr/>
            <p:nvPr/>
          </p:nvSpPr>
          <p:spPr>
            <a:xfrm>
              <a:off x="485775" y="466725"/>
              <a:ext cx="4381500" cy="5895975"/>
            </a:xfrm>
            <a:custGeom>
              <a:avLst/>
              <a:gdLst/>
              <a:ahLst/>
              <a:cxnLst/>
              <a:rect l="l" t="t" r="r" b="b"/>
              <a:pathLst>
                <a:path w="4381500" h="5895975">
                  <a:moveTo>
                    <a:pt x="4158107" y="0"/>
                  </a:moveTo>
                  <a:lnTo>
                    <a:pt x="0" y="0"/>
                  </a:lnTo>
                  <a:lnTo>
                    <a:pt x="0" y="5895975"/>
                  </a:lnTo>
                  <a:lnTo>
                    <a:pt x="4159630" y="5895975"/>
                  </a:lnTo>
                  <a:lnTo>
                    <a:pt x="4166997" y="5848299"/>
                  </a:lnTo>
                  <a:lnTo>
                    <a:pt x="4178300" y="5771972"/>
                  </a:lnTo>
                  <a:lnTo>
                    <a:pt x="4190111" y="5681116"/>
                  </a:lnTo>
                  <a:lnTo>
                    <a:pt x="4204462" y="5573280"/>
                  </a:lnTo>
                  <a:lnTo>
                    <a:pt x="4219448" y="5453951"/>
                  </a:lnTo>
                  <a:lnTo>
                    <a:pt x="4235323" y="5319471"/>
                  </a:lnTo>
                  <a:lnTo>
                    <a:pt x="4252087" y="5172875"/>
                  </a:lnTo>
                  <a:lnTo>
                    <a:pt x="4268851" y="5013579"/>
                  </a:lnTo>
                  <a:lnTo>
                    <a:pt x="4285996" y="4843907"/>
                  </a:lnTo>
                  <a:lnTo>
                    <a:pt x="4301871" y="4661027"/>
                  </a:lnTo>
                  <a:lnTo>
                    <a:pt x="4316984" y="4469638"/>
                  </a:lnTo>
                  <a:lnTo>
                    <a:pt x="4330827" y="4267200"/>
                  </a:lnTo>
                  <a:lnTo>
                    <a:pt x="4344035" y="4056506"/>
                  </a:lnTo>
                  <a:lnTo>
                    <a:pt x="4356354" y="3836543"/>
                  </a:lnTo>
                  <a:lnTo>
                    <a:pt x="4360799" y="3723894"/>
                  </a:lnTo>
                  <a:lnTo>
                    <a:pt x="4365625" y="3608831"/>
                  </a:lnTo>
                  <a:lnTo>
                    <a:pt x="4370197" y="3491865"/>
                  </a:lnTo>
                  <a:lnTo>
                    <a:pt x="4373245" y="3374390"/>
                  </a:lnTo>
                  <a:lnTo>
                    <a:pt x="4378706" y="3133216"/>
                  </a:lnTo>
                  <a:lnTo>
                    <a:pt x="4380611" y="3009646"/>
                  </a:lnTo>
                  <a:lnTo>
                    <a:pt x="4380611" y="2884932"/>
                  </a:lnTo>
                  <a:lnTo>
                    <a:pt x="4381500" y="2758948"/>
                  </a:lnTo>
                  <a:lnTo>
                    <a:pt x="4380611" y="2631694"/>
                  </a:lnTo>
                  <a:lnTo>
                    <a:pt x="4376928" y="2373629"/>
                  </a:lnTo>
                  <a:lnTo>
                    <a:pt x="4369308" y="2110740"/>
                  </a:lnTo>
                  <a:lnTo>
                    <a:pt x="4364736" y="1978660"/>
                  </a:lnTo>
                  <a:lnTo>
                    <a:pt x="4358259" y="1845437"/>
                  </a:lnTo>
                  <a:lnTo>
                    <a:pt x="4350639" y="1710944"/>
                  </a:lnTo>
                  <a:lnTo>
                    <a:pt x="4343273" y="1575815"/>
                  </a:lnTo>
                  <a:lnTo>
                    <a:pt x="4333875" y="1440814"/>
                  </a:lnTo>
                  <a:lnTo>
                    <a:pt x="4311269" y="1168780"/>
                  </a:lnTo>
                  <a:lnTo>
                    <a:pt x="4298188" y="1031239"/>
                  </a:lnTo>
                  <a:lnTo>
                    <a:pt x="4283964" y="893190"/>
                  </a:lnTo>
                  <a:lnTo>
                    <a:pt x="4268851" y="756792"/>
                  </a:lnTo>
                  <a:lnTo>
                    <a:pt x="4251325" y="618744"/>
                  </a:lnTo>
                  <a:lnTo>
                    <a:pt x="4213860" y="343153"/>
                  </a:lnTo>
                  <a:lnTo>
                    <a:pt x="4192016" y="205612"/>
                  </a:lnTo>
                  <a:lnTo>
                    <a:pt x="4169791" y="68707"/>
                  </a:lnTo>
                  <a:lnTo>
                    <a:pt x="4158107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6775" y="781050"/>
              <a:ext cx="3581400" cy="238125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729476" y="280352"/>
            <a:ext cx="3847465" cy="55753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1658620">
              <a:lnSpc>
                <a:spcPct val="102800"/>
              </a:lnSpc>
              <a:spcBef>
                <a:spcPts val="80"/>
              </a:spcBef>
            </a:pPr>
            <a:r>
              <a:rPr sz="1400" i="1" dirty="0">
                <a:solidFill>
                  <a:srgbClr val="585858"/>
                </a:solidFill>
                <a:latin typeface="Arial"/>
                <a:cs typeface="Arial"/>
              </a:rPr>
              <a:t>Так,</a:t>
            </a:r>
            <a:r>
              <a:rPr sz="1400" i="1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85858"/>
                </a:solidFill>
                <a:latin typeface="Arial"/>
                <a:cs typeface="Arial"/>
              </a:rPr>
              <a:t>ми</a:t>
            </a:r>
            <a:r>
              <a:rPr sz="1400" i="1" spc="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85858"/>
                </a:solidFill>
                <a:latin typeface="Arial"/>
                <a:cs typeface="Arial"/>
              </a:rPr>
              <a:t>любимо</a:t>
            </a:r>
            <a:r>
              <a:rPr sz="1400" i="1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85858"/>
                </a:solidFill>
                <a:latin typeface="Arial"/>
                <a:cs typeface="Arial"/>
              </a:rPr>
              <a:t>цю</a:t>
            </a:r>
            <a:r>
              <a:rPr sz="1400" i="1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585858"/>
                </a:solidFill>
                <a:latin typeface="Arial"/>
                <a:cs typeface="Arial"/>
              </a:rPr>
              <a:t>країну </a:t>
            </a:r>
            <a:r>
              <a:rPr sz="1400" i="1" dirty="0">
                <a:solidFill>
                  <a:srgbClr val="585858"/>
                </a:solidFill>
                <a:latin typeface="Arial"/>
                <a:cs typeface="Arial"/>
              </a:rPr>
              <a:t>Як</a:t>
            </a:r>
            <a:r>
              <a:rPr sz="1400" i="1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85858"/>
                </a:solidFill>
                <a:latin typeface="Arial"/>
                <a:cs typeface="Arial"/>
              </a:rPr>
              <a:t>вона</a:t>
            </a:r>
            <a:r>
              <a:rPr sz="1400" i="1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585858"/>
                </a:solidFill>
                <a:latin typeface="Arial"/>
                <a:cs typeface="Arial"/>
              </a:rPr>
              <a:t>повстає</a:t>
            </a:r>
            <a:endParaRPr sz="1400">
              <a:latin typeface="Arial"/>
              <a:cs typeface="Arial"/>
            </a:endParaRPr>
          </a:p>
          <a:p>
            <a:pPr marL="12700" marR="1584325">
              <a:lnSpc>
                <a:spcPts val="1650"/>
              </a:lnSpc>
              <a:spcBef>
                <a:spcPts val="50"/>
              </a:spcBef>
            </a:pPr>
            <a:r>
              <a:rPr sz="1400" i="1" dirty="0">
                <a:solidFill>
                  <a:srgbClr val="585858"/>
                </a:solidFill>
                <a:latin typeface="Arial"/>
                <a:cs typeface="Arial"/>
              </a:rPr>
              <a:t>Міцна,</a:t>
            </a:r>
            <a:r>
              <a:rPr sz="1400" i="1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85858"/>
                </a:solidFill>
                <a:latin typeface="Arial"/>
                <a:cs typeface="Arial"/>
              </a:rPr>
              <a:t>вітряна,</a:t>
            </a:r>
            <a:r>
              <a:rPr sz="1400" i="1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85858"/>
                </a:solidFill>
                <a:latin typeface="Arial"/>
                <a:cs typeface="Arial"/>
              </a:rPr>
              <a:t>над</a:t>
            </a:r>
            <a:r>
              <a:rPr sz="1400" i="1" spc="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spc="-20" dirty="0">
                <a:solidFill>
                  <a:srgbClr val="585858"/>
                </a:solidFill>
                <a:latin typeface="Arial"/>
                <a:cs typeface="Arial"/>
              </a:rPr>
              <a:t>водою </a:t>
            </a:r>
            <a:r>
              <a:rPr sz="1400" i="1" dirty="0">
                <a:solidFill>
                  <a:srgbClr val="585858"/>
                </a:solidFill>
                <a:latin typeface="Arial"/>
                <a:cs typeface="Arial"/>
              </a:rPr>
              <a:t>З</a:t>
            </a:r>
            <a:r>
              <a:rPr sz="1400" i="1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585858"/>
                </a:solidFill>
                <a:latin typeface="Arial"/>
                <a:cs typeface="Arial"/>
              </a:rPr>
              <a:t>тисяччюдомів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64"/>
              </a:lnSpc>
            </a:pPr>
            <a:r>
              <a:rPr sz="1400" i="1" dirty="0">
                <a:solidFill>
                  <a:srgbClr val="585858"/>
                </a:solidFill>
                <a:latin typeface="Arial"/>
                <a:cs typeface="Arial"/>
              </a:rPr>
              <a:t>Люблю,</a:t>
            </a:r>
            <a:r>
              <a:rPr sz="1400" i="1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85858"/>
                </a:solidFill>
                <a:latin typeface="Arial"/>
                <a:cs typeface="Arial"/>
              </a:rPr>
              <a:t>люблю</a:t>
            </a:r>
            <a:r>
              <a:rPr sz="1400" i="1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85858"/>
                </a:solidFill>
                <a:latin typeface="Arial"/>
                <a:cs typeface="Arial"/>
              </a:rPr>
              <a:t>ії</a:t>
            </a:r>
            <a:r>
              <a:rPr sz="1400" i="1" spc="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spc="60" dirty="0">
                <a:solidFill>
                  <a:srgbClr val="585858"/>
                </a:solidFill>
                <a:latin typeface="Arial"/>
                <a:cs typeface="Arial"/>
              </a:rPr>
              <a:t>та</a:t>
            </a:r>
            <a:r>
              <a:rPr sz="1400" i="1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spc="-20" dirty="0">
                <a:solidFill>
                  <a:srgbClr val="585858"/>
                </a:solidFill>
                <a:latin typeface="Arial"/>
                <a:cs typeface="Arial"/>
              </a:rPr>
              <a:t>думаю</a:t>
            </a:r>
            <a:endParaRPr sz="1400">
              <a:latin typeface="Arial"/>
              <a:cs typeface="Arial"/>
            </a:endParaRPr>
          </a:p>
          <a:p>
            <a:pPr marL="12700" marR="1314450">
              <a:lnSpc>
                <a:spcPts val="1730"/>
              </a:lnSpc>
              <a:spcBef>
                <a:spcPts val="5"/>
              </a:spcBef>
            </a:pPr>
            <a:r>
              <a:rPr sz="1400" i="1" dirty="0">
                <a:solidFill>
                  <a:srgbClr val="585858"/>
                </a:solidFill>
                <a:latin typeface="Arial"/>
                <a:cs typeface="Arial"/>
              </a:rPr>
              <a:t>Про</a:t>
            </a:r>
            <a:r>
              <a:rPr sz="1400" i="1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85858"/>
                </a:solidFill>
                <a:latin typeface="Arial"/>
                <a:cs typeface="Arial"/>
              </a:rPr>
              <a:t>нашого</a:t>
            </a:r>
            <a:r>
              <a:rPr sz="1400" i="1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85858"/>
                </a:solidFill>
                <a:latin typeface="Arial"/>
                <a:cs typeface="Arial"/>
              </a:rPr>
              <a:t>батька</a:t>
            </a:r>
            <a:r>
              <a:rPr sz="1400" i="1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spc="60" dirty="0">
                <a:solidFill>
                  <a:srgbClr val="585858"/>
                </a:solidFill>
                <a:latin typeface="Arial"/>
                <a:cs typeface="Arial"/>
              </a:rPr>
              <a:t>та</a:t>
            </a:r>
            <a:r>
              <a:rPr sz="1400" i="1" spc="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spc="-20" dirty="0">
                <a:solidFill>
                  <a:srgbClr val="585858"/>
                </a:solidFill>
                <a:latin typeface="Arial"/>
                <a:cs typeface="Arial"/>
              </a:rPr>
              <a:t>мати </a:t>
            </a:r>
            <a:r>
              <a:rPr sz="1400" i="1" dirty="0">
                <a:solidFill>
                  <a:srgbClr val="585858"/>
                </a:solidFill>
                <a:latin typeface="Arial"/>
                <a:cs typeface="Arial"/>
              </a:rPr>
              <a:t>І</a:t>
            </a:r>
            <a:r>
              <a:rPr sz="1400" i="1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spc="50" dirty="0">
                <a:solidFill>
                  <a:srgbClr val="585858"/>
                </a:solidFill>
                <a:latin typeface="Arial"/>
                <a:cs typeface="Arial"/>
              </a:rPr>
              <a:t>ту</a:t>
            </a:r>
            <a:r>
              <a:rPr sz="1400" i="1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85858"/>
                </a:solidFill>
                <a:latin typeface="Arial"/>
                <a:cs typeface="Arial"/>
              </a:rPr>
              <a:t>сагу-ніч,</a:t>
            </a:r>
            <a:r>
              <a:rPr sz="1400" i="1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85858"/>
                </a:solidFill>
                <a:latin typeface="Arial"/>
                <a:cs typeface="Arial"/>
              </a:rPr>
              <a:t>що</a:t>
            </a:r>
            <a:r>
              <a:rPr sz="14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585858"/>
                </a:solidFill>
                <a:latin typeface="Arial"/>
                <a:cs typeface="Arial"/>
              </a:rPr>
              <a:t>посилає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85"/>
              </a:lnSpc>
            </a:pPr>
            <a:r>
              <a:rPr sz="1400" i="1" dirty="0">
                <a:solidFill>
                  <a:srgbClr val="585858"/>
                </a:solidFill>
                <a:latin typeface="Arial"/>
                <a:cs typeface="Arial"/>
              </a:rPr>
              <a:t>Сни</a:t>
            </a:r>
            <a:r>
              <a:rPr sz="1400" i="1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r>
              <a:rPr sz="1400" i="1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spc="-20" dirty="0">
                <a:solidFill>
                  <a:srgbClr val="585858"/>
                </a:solidFill>
                <a:latin typeface="Arial"/>
                <a:cs typeface="Arial"/>
              </a:rPr>
              <a:t>землю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Arial"/>
              <a:cs typeface="Arial"/>
            </a:endParaRPr>
          </a:p>
          <a:p>
            <a:pPr marL="12700" marR="1426845">
              <a:lnSpc>
                <a:spcPct val="99800"/>
              </a:lnSpc>
            </a:pPr>
            <a:r>
              <a:rPr sz="1400" i="1" dirty="0">
                <a:solidFill>
                  <a:srgbClr val="585858"/>
                </a:solidFill>
                <a:latin typeface="Arial"/>
                <a:cs typeface="Arial"/>
              </a:rPr>
              <a:t>Цю</a:t>
            </a:r>
            <a:r>
              <a:rPr sz="1400" i="1" spc="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85858"/>
                </a:solidFill>
                <a:latin typeface="Arial"/>
                <a:cs typeface="Arial"/>
              </a:rPr>
              <a:t>країну</a:t>
            </a:r>
            <a:r>
              <a:rPr sz="1400" i="1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85858"/>
                </a:solidFill>
                <a:latin typeface="Arial"/>
                <a:cs typeface="Arial"/>
              </a:rPr>
              <a:t>об</a:t>
            </a:r>
            <a:r>
              <a:rPr sz="1400" i="1" dirty="0">
                <a:solidFill>
                  <a:srgbClr val="585858"/>
                </a:solidFill>
                <a:latin typeface="Calibri"/>
                <a:cs typeface="Calibri"/>
              </a:rPr>
              <a:t>’єднав</a:t>
            </a:r>
            <a:r>
              <a:rPr sz="1400" i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585858"/>
                </a:solidFill>
                <a:latin typeface="Calibri"/>
                <a:cs typeface="Calibri"/>
              </a:rPr>
              <a:t>Харальд </a:t>
            </a:r>
            <a:r>
              <a:rPr sz="1400" i="1" dirty="0">
                <a:solidFill>
                  <a:srgbClr val="585858"/>
                </a:solidFill>
                <a:latin typeface="Calibri"/>
                <a:cs typeface="Calibri"/>
              </a:rPr>
              <a:t>Разом</a:t>
            </a:r>
            <a:r>
              <a:rPr sz="1400" i="1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585858"/>
                </a:solidFill>
                <a:latin typeface="Calibri"/>
                <a:cs typeface="Calibri"/>
              </a:rPr>
              <a:t>з</a:t>
            </a:r>
            <a:r>
              <a:rPr sz="1400" i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585858"/>
                </a:solidFill>
                <a:latin typeface="Calibri"/>
                <a:cs typeface="Calibri"/>
              </a:rPr>
              <a:t>його</a:t>
            </a:r>
            <a:r>
              <a:rPr sz="1400" i="1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585858"/>
                </a:solidFill>
                <a:latin typeface="Calibri"/>
                <a:cs typeface="Calibri"/>
              </a:rPr>
              <a:t>героїчною</a:t>
            </a:r>
            <a:r>
              <a:rPr sz="1400" i="1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585858"/>
                </a:solidFill>
                <a:latin typeface="Calibri"/>
                <a:cs typeface="Calibri"/>
              </a:rPr>
              <a:t>армією </a:t>
            </a:r>
            <a:r>
              <a:rPr sz="1400" i="1" dirty="0">
                <a:solidFill>
                  <a:srgbClr val="585858"/>
                </a:solidFill>
                <a:latin typeface="Calibri"/>
                <a:cs typeface="Calibri"/>
              </a:rPr>
              <a:t>Цю</a:t>
            </a:r>
            <a:r>
              <a:rPr sz="1400" i="1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585858"/>
                </a:solidFill>
                <a:latin typeface="Calibri"/>
                <a:cs typeface="Calibri"/>
              </a:rPr>
              <a:t>країну</a:t>
            </a:r>
            <a:r>
              <a:rPr sz="1400" i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585858"/>
                </a:solidFill>
                <a:latin typeface="Calibri"/>
                <a:cs typeface="Calibri"/>
              </a:rPr>
              <a:t>захищав</a:t>
            </a:r>
            <a:r>
              <a:rPr sz="1400" i="1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i="1" spc="-20" dirty="0">
                <a:solidFill>
                  <a:srgbClr val="585858"/>
                </a:solidFill>
                <a:latin typeface="Calibri"/>
                <a:cs typeface="Calibri"/>
              </a:rPr>
              <a:t>Хокон</a:t>
            </a:r>
            <a:r>
              <a:rPr sz="1400" i="1" spc="500" dirty="0">
                <a:solidFill>
                  <a:srgbClr val="585858"/>
                </a:solidFill>
                <a:latin typeface="Calibri"/>
                <a:cs typeface="Calibri"/>
              </a:rPr>
              <a:t>  </a:t>
            </a:r>
            <a:r>
              <a:rPr sz="1400" i="1" dirty="0">
                <a:solidFill>
                  <a:srgbClr val="585858"/>
                </a:solidFill>
                <a:latin typeface="Calibri"/>
                <a:cs typeface="Calibri"/>
              </a:rPr>
              <a:t>Поки</a:t>
            </a:r>
            <a:r>
              <a:rPr sz="1400" i="1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585858"/>
                </a:solidFill>
                <a:latin typeface="Calibri"/>
                <a:cs typeface="Calibri"/>
              </a:rPr>
              <a:t>Ойвін</a:t>
            </a:r>
            <a:r>
              <a:rPr sz="1400" i="1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585858"/>
                </a:solidFill>
                <a:latin typeface="Calibri"/>
                <a:cs typeface="Calibri"/>
              </a:rPr>
              <a:t>співав;</a:t>
            </a:r>
            <a:endParaRPr sz="1400">
              <a:latin typeface="Calibri"/>
              <a:cs typeface="Calibri"/>
            </a:endParaRPr>
          </a:p>
          <a:p>
            <a:pPr marL="12700" marR="1882775">
              <a:lnSpc>
                <a:spcPts val="1650"/>
              </a:lnSpc>
              <a:spcBef>
                <a:spcPts val="130"/>
              </a:spcBef>
            </a:pPr>
            <a:r>
              <a:rPr sz="1400" i="1" dirty="0">
                <a:solidFill>
                  <a:srgbClr val="585858"/>
                </a:solidFill>
                <a:latin typeface="Calibri"/>
                <a:cs typeface="Calibri"/>
              </a:rPr>
              <a:t>В</a:t>
            </a:r>
            <a:r>
              <a:rPr sz="1400" i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585858"/>
                </a:solidFill>
                <a:latin typeface="Calibri"/>
                <a:cs typeface="Calibri"/>
              </a:rPr>
              <a:t>цій</a:t>
            </a:r>
            <a:r>
              <a:rPr sz="1400" i="1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585858"/>
                </a:solidFill>
                <a:latin typeface="Calibri"/>
                <a:cs typeface="Calibri"/>
              </a:rPr>
              <a:t>країні</a:t>
            </a:r>
            <a:r>
              <a:rPr sz="1400" i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585858"/>
                </a:solidFill>
                <a:latin typeface="Calibri"/>
                <a:cs typeface="Calibri"/>
              </a:rPr>
              <a:t>Улафокрасив </a:t>
            </a:r>
            <a:r>
              <a:rPr sz="1400" i="1" dirty="0">
                <a:solidFill>
                  <a:srgbClr val="585858"/>
                </a:solidFill>
                <a:latin typeface="Calibri"/>
                <a:cs typeface="Calibri"/>
              </a:rPr>
              <a:t>Хрест</a:t>
            </a:r>
            <a:r>
              <a:rPr sz="1400" i="1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585858"/>
                </a:solidFill>
                <a:latin typeface="Calibri"/>
                <a:cs typeface="Calibri"/>
              </a:rPr>
              <a:t>своєю</a:t>
            </a:r>
            <a:r>
              <a:rPr sz="1400" i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585858"/>
                </a:solidFill>
                <a:latin typeface="Calibri"/>
                <a:cs typeface="Calibri"/>
              </a:rPr>
              <a:t>кров</a:t>
            </a:r>
            <a:r>
              <a:rPr sz="1400" i="1" spc="-10" dirty="0">
                <a:solidFill>
                  <a:srgbClr val="6F7579"/>
                </a:solidFill>
                <a:latin typeface="Calibri"/>
                <a:cs typeface="Calibri"/>
              </a:rPr>
              <a:t>’ю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05"/>
              </a:lnSpc>
            </a:pP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З</a:t>
            </a:r>
            <a:r>
              <a:rPr sz="1400" i="1" spc="50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висоти</a:t>
            </a:r>
            <a:r>
              <a:rPr sz="1400" i="1" spc="-10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казав</a:t>
            </a:r>
            <a:r>
              <a:rPr sz="1400" i="1" spc="-40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промову</a:t>
            </a:r>
            <a:r>
              <a:rPr sz="1400" i="1" spc="20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6F7579"/>
                </a:solidFill>
                <a:latin typeface="Calibri"/>
                <a:cs typeface="Calibri"/>
              </a:rPr>
              <a:t>Сверре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У</a:t>
            </a:r>
            <a:r>
              <a:rPr sz="1400" i="1" spc="40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напрямку</a:t>
            </a:r>
            <a:r>
              <a:rPr sz="1400" i="1" spc="5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spc="-20" dirty="0">
                <a:solidFill>
                  <a:srgbClr val="6F7579"/>
                </a:solidFill>
                <a:latin typeface="Calibri"/>
                <a:cs typeface="Calibri"/>
              </a:rPr>
              <a:t>Риму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64"/>
              </a:lnSpc>
              <a:spcBef>
                <a:spcPts val="1700"/>
              </a:spcBef>
            </a:pPr>
            <a:r>
              <a:rPr sz="1400" i="1" spc="-20" dirty="0">
                <a:solidFill>
                  <a:srgbClr val="6F7579"/>
                </a:solidFill>
                <a:latin typeface="Calibri"/>
                <a:cs typeface="Calibri"/>
              </a:rPr>
              <a:t>Топори</a:t>
            </a:r>
            <a:r>
              <a:rPr sz="1400" i="1" spc="-15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фермерів</a:t>
            </a:r>
            <a:r>
              <a:rPr sz="1400" i="1" spc="-60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були</a:t>
            </a:r>
            <a:r>
              <a:rPr sz="1400" i="1" spc="-15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6F7579"/>
                </a:solidFill>
                <a:latin typeface="Calibri"/>
                <a:cs typeface="Calibri"/>
              </a:rPr>
              <a:t>заточені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55"/>
              </a:lnSpc>
            </a:pPr>
            <a:r>
              <a:rPr sz="1400" i="1" spc="-20" dirty="0">
                <a:solidFill>
                  <a:srgbClr val="6F7579"/>
                </a:solidFill>
                <a:latin typeface="Calibri"/>
                <a:cs typeface="Calibri"/>
              </a:rPr>
              <a:t>Там,</a:t>
            </a:r>
            <a:r>
              <a:rPr sz="1400" i="1" spc="45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де</a:t>
            </a:r>
            <a:r>
              <a:rPr sz="1400" i="1" spc="15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наступала</a:t>
            </a:r>
            <a:r>
              <a:rPr sz="1400" i="1" spc="-35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spc="-15" dirty="0">
                <a:solidFill>
                  <a:srgbClr val="6F7579"/>
                </a:solidFill>
                <a:latin typeface="Calibri"/>
                <a:cs typeface="Calibri"/>
              </a:rPr>
              <a:t>їх</a:t>
            </a:r>
            <a:r>
              <a:rPr sz="1400" i="1" spc="-80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spc="-20" dirty="0">
                <a:solidFill>
                  <a:srgbClr val="6F7579"/>
                </a:solidFill>
                <a:latin typeface="Calibri"/>
                <a:cs typeface="Calibri"/>
              </a:rPr>
              <a:t>армія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730"/>
              </a:lnSpc>
              <a:spcBef>
                <a:spcPts val="5"/>
              </a:spcBef>
            </a:pP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Торденшельд</a:t>
            </a:r>
            <a:r>
              <a:rPr sz="1400" i="1" spc="-45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бив</a:t>
            </a:r>
            <a:r>
              <a:rPr sz="1400" i="1" spc="-65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блискавкою</a:t>
            </a:r>
            <a:r>
              <a:rPr sz="1400" i="1" spc="-15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взводж</a:t>
            </a:r>
            <a:r>
              <a:rPr sz="1400" i="1" spc="-45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6F7579"/>
                </a:solidFill>
                <a:latin typeface="Calibri"/>
                <a:cs typeface="Calibri"/>
              </a:rPr>
              <a:t>узбережжя </a:t>
            </a:r>
            <a:r>
              <a:rPr sz="1400" i="1" spc="-20" dirty="0">
                <a:solidFill>
                  <a:srgbClr val="6F7579"/>
                </a:solidFill>
                <a:latin typeface="Calibri"/>
                <a:cs typeface="Calibri"/>
              </a:rPr>
              <a:t>Так,</a:t>
            </a:r>
            <a:r>
              <a:rPr sz="1400" i="1" spc="35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аби</a:t>
            </a:r>
            <a:r>
              <a:rPr sz="1400" i="1" spc="-45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ми</a:t>
            </a:r>
            <a:r>
              <a:rPr sz="1400" i="1" spc="35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це</a:t>
            </a:r>
            <a:r>
              <a:rPr sz="1400" i="1" spc="15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побачили</a:t>
            </a:r>
            <a:r>
              <a:rPr sz="1400" i="1" spc="-35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spc="-20" dirty="0">
                <a:solidFill>
                  <a:srgbClr val="6F7579"/>
                </a:solidFill>
                <a:latin typeface="Calibri"/>
                <a:cs typeface="Calibri"/>
              </a:rPr>
              <a:t>вдома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80"/>
              </a:lnSpc>
            </a:pP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Навіть</a:t>
            </a:r>
            <a:r>
              <a:rPr sz="1400" i="1" spc="-50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жінки</a:t>
            </a:r>
            <a:r>
              <a:rPr sz="1400" i="1" spc="50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повстали</a:t>
            </a:r>
            <a:r>
              <a:rPr sz="1400" i="1" spc="-30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та</a:t>
            </a:r>
            <a:r>
              <a:rPr sz="1400" i="1" spc="-45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6F7579"/>
                </a:solidFill>
                <a:latin typeface="Calibri"/>
                <a:cs typeface="Calibri"/>
              </a:rPr>
              <a:t>боролися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64"/>
              </a:lnSpc>
              <a:spcBef>
                <a:spcPts val="45"/>
              </a:spcBef>
            </a:pPr>
            <a:r>
              <a:rPr sz="1400" i="1" spc="-20" dirty="0">
                <a:solidFill>
                  <a:srgbClr val="6F7579"/>
                </a:solidFill>
                <a:latin typeface="Calibri"/>
                <a:cs typeface="Calibri"/>
              </a:rPr>
              <a:t>Так, </a:t>
            </a: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ніби</a:t>
            </a:r>
            <a:r>
              <a:rPr sz="1400" i="1" spc="-15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вони</a:t>
            </a:r>
            <a:r>
              <a:rPr sz="1400" i="1" spc="-75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6F7579"/>
                </a:solidFill>
                <a:latin typeface="Calibri"/>
                <a:cs typeface="Calibri"/>
              </a:rPr>
              <a:t>чоловіки</a:t>
            </a:r>
            <a:endParaRPr sz="1400">
              <a:latin typeface="Calibri"/>
              <a:cs typeface="Calibri"/>
            </a:endParaRPr>
          </a:p>
          <a:p>
            <a:pPr marL="12700" marR="1683385">
              <a:lnSpc>
                <a:spcPts val="1650"/>
              </a:lnSpc>
              <a:spcBef>
                <a:spcPts val="65"/>
              </a:spcBef>
            </a:pP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Інші</a:t>
            </a:r>
            <a:r>
              <a:rPr sz="1400" i="1" spc="-65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могли тільки</a:t>
            </a:r>
            <a:r>
              <a:rPr sz="1400" i="1" spc="-5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6F7579"/>
                </a:solidFill>
                <a:latin typeface="Calibri"/>
                <a:cs typeface="Calibri"/>
              </a:rPr>
              <a:t>плакати </a:t>
            </a: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Але</a:t>
            </a:r>
            <a:r>
              <a:rPr sz="1400" i="1" spc="-55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скоро</a:t>
            </a:r>
            <a:r>
              <a:rPr sz="1400" i="1" spc="-15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6F7579"/>
                </a:solidFill>
                <a:latin typeface="Calibri"/>
                <a:cs typeface="Calibri"/>
              </a:rPr>
              <a:t>це</a:t>
            </a:r>
            <a:r>
              <a:rPr sz="1400" i="1" spc="-60" dirty="0">
                <a:solidFill>
                  <a:srgbClr val="6F7579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6F7579"/>
                </a:solidFill>
                <a:latin typeface="Calibri"/>
                <a:cs typeface="Calibri"/>
              </a:rPr>
              <a:t>змінилося!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521652"/>
            <a:ext cx="279908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spc="-10" dirty="0"/>
              <a:t>Джерела:</a:t>
            </a:r>
            <a:endParaRPr sz="5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896" y="1633447"/>
            <a:ext cx="10900625" cy="1020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7575" y="1917064"/>
            <a:ext cx="10031730" cy="2809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8600">
              <a:lnSpc>
                <a:spcPts val="249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  <a:tab pos="4457700" algn="l"/>
              </a:tabLst>
            </a:pPr>
            <a:r>
              <a:rPr sz="2150" dirty="0">
                <a:latin typeface="Calibri"/>
                <a:cs typeface="Calibri"/>
              </a:rPr>
              <a:t>Arne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Hveem</a:t>
            </a:r>
            <a:r>
              <a:rPr sz="2150" spc="1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Alsvik: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Masteroppgave:</a:t>
            </a:r>
            <a:r>
              <a:rPr sz="2150" dirty="0">
                <a:latin typeface="Calibri"/>
                <a:cs typeface="Calibri"/>
              </a:rPr>
              <a:t>	Stiklestadmyten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”...en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propagandamagt,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som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selv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490"/>
              </a:lnSpc>
            </a:pPr>
            <a:r>
              <a:rPr sz="2150" dirty="0">
                <a:latin typeface="Calibri"/>
                <a:cs typeface="Calibri"/>
              </a:rPr>
              <a:t>det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norske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flag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ikke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har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maken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til.”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Bjørnstjerne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Bjørnson: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Ja,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vi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elsker</a:t>
            </a:r>
            <a:r>
              <a:rPr sz="2150" spc="1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dette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landet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41300" algn="l"/>
              </a:tabLst>
            </a:pPr>
            <a:r>
              <a:rPr sz="2150" spc="-10" dirty="0">
                <a:latin typeface="Calibri"/>
                <a:cs typeface="Calibri"/>
              </a:rPr>
              <a:t>Verdalsbilder.no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41300" algn="l"/>
              </a:tabLst>
            </a:pPr>
            <a:r>
              <a:rPr sz="2150" spc="-10" dirty="0">
                <a:latin typeface="Calibri"/>
                <a:cs typeface="Calibri"/>
              </a:rPr>
              <a:t>Virksommeord.no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41300" algn="l"/>
              </a:tabLst>
            </a:pPr>
            <a:r>
              <a:rPr sz="2150" spc="-10" dirty="0">
                <a:latin typeface="Calibri"/>
                <a:cs typeface="Calibri"/>
              </a:rPr>
              <a:t>Snl.no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41300" algn="l"/>
              </a:tabLst>
            </a:pPr>
            <a:r>
              <a:rPr sz="2150" spc="-10" dirty="0">
                <a:latin typeface="Calibri"/>
                <a:cs typeface="Calibri"/>
              </a:rPr>
              <a:t>Wikipedia.no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323850"/>
            <a:ext cx="11544173" cy="6210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450" y="342900"/>
            <a:ext cx="11096625" cy="1809750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503555" rIns="0" bIns="0" rtlCol="0">
            <a:spAutoFit/>
          </a:bodyPr>
          <a:lstStyle/>
          <a:p>
            <a:pPr marL="377825">
              <a:lnSpc>
                <a:spcPct val="100000"/>
              </a:lnSpc>
              <a:spcBef>
                <a:spcPts val="3965"/>
              </a:spcBef>
            </a:pPr>
            <a:r>
              <a:rPr sz="4400" dirty="0">
                <a:solidFill>
                  <a:srgbClr val="FFFFFF"/>
                </a:solidFill>
              </a:rPr>
              <a:t>Події</a:t>
            </a:r>
            <a:r>
              <a:rPr sz="4400" spc="-4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до</a:t>
            </a:r>
            <a:r>
              <a:rPr sz="4400" spc="-5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розпаду</a:t>
            </a:r>
            <a:r>
              <a:rPr sz="4400" spc="-10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союзу</a:t>
            </a:r>
            <a:r>
              <a:rPr sz="4400" spc="-10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у</a:t>
            </a:r>
            <a:r>
              <a:rPr sz="4400" spc="-25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1905</a:t>
            </a:r>
            <a:r>
              <a:rPr sz="4400" spc="-85" dirty="0">
                <a:solidFill>
                  <a:srgbClr val="FFFFFF"/>
                </a:solidFill>
              </a:rPr>
              <a:t> </a:t>
            </a:r>
            <a:r>
              <a:rPr sz="4400" spc="-20" dirty="0">
                <a:solidFill>
                  <a:srgbClr val="FFFFFF"/>
                </a:solidFill>
              </a:rPr>
              <a:t>році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514600"/>
            <a:ext cx="6238875" cy="3657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31430" y="2457830"/>
            <a:ext cx="3595370" cy="32956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41300" marR="140335" indent="-229235">
              <a:lnSpc>
                <a:spcPct val="82500"/>
              </a:lnSpc>
              <a:spcBef>
                <a:spcPts val="58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Протягом</a:t>
            </a:r>
            <a:r>
              <a:rPr sz="2150" spc="1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десятирічь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до </a:t>
            </a:r>
            <a:r>
              <a:rPr sz="2150" dirty="0">
                <a:latin typeface="Calibri"/>
                <a:cs typeface="Calibri"/>
              </a:rPr>
              <a:t>розпаду</a:t>
            </a:r>
            <a:r>
              <a:rPr sz="2150" spc="1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союзу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у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1905 </a:t>
            </a:r>
            <a:r>
              <a:rPr sz="2150" spc="-20" dirty="0">
                <a:latin typeface="Calibri"/>
                <a:cs typeface="Calibri"/>
              </a:rPr>
              <a:t>році, </a:t>
            </a:r>
            <a:r>
              <a:rPr sz="2150" dirty="0">
                <a:latin typeface="Calibri"/>
                <a:cs typeface="Calibri"/>
              </a:rPr>
              <a:t>в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Норвегїі</a:t>
            </a:r>
            <a:r>
              <a:rPr sz="2150" spc="15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відбувалися </a:t>
            </a:r>
            <a:r>
              <a:rPr sz="2150" dirty="0">
                <a:latin typeface="Calibri"/>
                <a:cs typeface="Calibri"/>
              </a:rPr>
              <a:t>націоналістичні</a:t>
            </a:r>
            <a:r>
              <a:rPr sz="2150" spc="19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хвилі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ts val="234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Було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велике</a:t>
            </a:r>
            <a:endParaRPr sz="2150">
              <a:latin typeface="Calibri"/>
              <a:cs typeface="Calibri"/>
            </a:endParaRPr>
          </a:p>
          <a:p>
            <a:pPr marL="241300" marR="5080">
              <a:lnSpc>
                <a:spcPct val="82900"/>
              </a:lnSpc>
              <a:spcBef>
                <a:spcPts val="200"/>
              </a:spcBef>
            </a:pPr>
            <a:r>
              <a:rPr sz="2150" dirty="0">
                <a:latin typeface="Calibri"/>
                <a:cs typeface="Calibri"/>
              </a:rPr>
              <a:t>бажання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вкладатися</a:t>
            </a:r>
            <a:r>
              <a:rPr sz="2150" spc="1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у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все </a:t>
            </a:r>
            <a:r>
              <a:rPr sz="2150" dirty="0">
                <a:latin typeface="Calibri"/>
                <a:cs typeface="Calibri"/>
              </a:rPr>
              <a:t>норвезьке</a:t>
            </a:r>
            <a:r>
              <a:rPr sz="2150" spc="1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і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притримуватися </a:t>
            </a:r>
            <a:r>
              <a:rPr sz="2150" dirty="0">
                <a:latin typeface="Calibri"/>
                <a:cs typeface="Calibri"/>
              </a:rPr>
              <a:t>відстані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від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шведського</a:t>
            </a:r>
            <a:endParaRPr sz="2150">
              <a:latin typeface="Calibri"/>
              <a:cs typeface="Calibri"/>
            </a:endParaRPr>
          </a:p>
          <a:p>
            <a:pPr marL="241300" marR="433705" indent="-229235">
              <a:lnSpc>
                <a:spcPts val="21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Одним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з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головних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облич </a:t>
            </a:r>
            <a:r>
              <a:rPr sz="2150" dirty="0">
                <a:latin typeface="Calibri"/>
                <a:cs typeface="Calibri"/>
              </a:rPr>
              <a:t>цбого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руху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був </a:t>
            </a:r>
            <a:r>
              <a:rPr sz="2150" dirty="0">
                <a:latin typeface="Calibri"/>
                <a:cs typeface="Calibri"/>
              </a:rPr>
              <a:t>Бйорнстйярне</a:t>
            </a:r>
            <a:r>
              <a:rPr sz="2150" spc="21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Бйорнсон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0750" y="2390457"/>
            <a:ext cx="3430270" cy="159385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ts val="5860"/>
              </a:lnSpc>
              <a:spcBef>
                <a:spcPts val="820"/>
              </a:spcBef>
            </a:pPr>
            <a:r>
              <a:rPr sz="5400" spc="-10" dirty="0"/>
              <a:t>Bjørnstjerne Bjørnson</a:t>
            </a:r>
            <a:endParaRPr sz="5400"/>
          </a:p>
        </p:txBody>
      </p:sp>
      <p:grpSp>
        <p:nvGrpSpPr>
          <p:cNvPr id="3" name="object 3"/>
          <p:cNvGrpSpPr/>
          <p:nvPr/>
        </p:nvGrpSpPr>
        <p:grpSpPr>
          <a:xfrm>
            <a:off x="4737817" y="1007427"/>
            <a:ext cx="92710" cy="4519295"/>
            <a:chOff x="4737817" y="1007427"/>
            <a:chExt cx="92710" cy="4519295"/>
          </a:xfrm>
        </p:grpSpPr>
        <p:sp>
          <p:nvSpPr>
            <p:cNvPr id="4" name="object 4"/>
            <p:cNvSpPr/>
            <p:nvPr/>
          </p:nvSpPr>
          <p:spPr>
            <a:xfrm>
              <a:off x="4756749" y="1028699"/>
              <a:ext cx="48895" cy="4478020"/>
            </a:xfrm>
            <a:custGeom>
              <a:avLst/>
              <a:gdLst/>
              <a:ahLst/>
              <a:cxnLst/>
              <a:rect l="l" t="t" r="r" b="b"/>
              <a:pathLst>
                <a:path w="48895" h="4478020">
                  <a:moveTo>
                    <a:pt x="22517" y="2199826"/>
                  </a:moveTo>
                  <a:lnTo>
                    <a:pt x="23713" y="2237090"/>
                  </a:lnTo>
                  <a:lnTo>
                    <a:pt x="24728" y="2284156"/>
                  </a:lnTo>
                  <a:lnTo>
                    <a:pt x="25229" y="2332037"/>
                  </a:lnTo>
                  <a:lnTo>
                    <a:pt x="25176" y="2380934"/>
                  </a:lnTo>
                  <a:lnTo>
                    <a:pt x="24532" y="2431048"/>
                  </a:lnTo>
                  <a:lnTo>
                    <a:pt x="23258" y="2482580"/>
                  </a:lnTo>
                  <a:lnTo>
                    <a:pt x="21290" y="2536280"/>
                  </a:lnTo>
                  <a:lnTo>
                    <a:pt x="18668" y="2590702"/>
                  </a:lnTo>
                  <a:lnTo>
                    <a:pt x="15275" y="2647696"/>
                  </a:lnTo>
                  <a:lnTo>
                    <a:pt x="12372" y="2701421"/>
                  </a:lnTo>
                  <a:lnTo>
                    <a:pt x="10533" y="2755236"/>
                  </a:lnTo>
                  <a:lnTo>
                    <a:pt x="9599" y="2808911"/>
                  </a:lnTo>
                  <a:lnTo>
                    <a:pt x="9413" y="2862215"/>
                  </a:lnTo>
                  <a:lnTo>
                    <a:pt x="9816" y="2914918"/>
                  </a:lnTo>
                  <a:lnTo>
                    <a:pt x="10650" y="2966790"/>
                  </a:lnTo>
                  <a:lnTo>
                    <a:pt x="11783" y="3018663"/>
                  </a:lnTo>
                  <a:lnTo>
                    <a:pt x="14237" y="3118853"/>
                  </a:lnTo>
                  <a:lnTo>
                    <a:pt x="15135" y="3161356"/>
                  </a:lnTo>
                  <a:lnTo>
                    <a:pt x="15752" y="3205617"/>
                  </a:lnTo>
                  <a:lnTo>
                    <a:pt x="15851" y="3247664"/>
                  </a:lnTo>
                  <a:lnTo>
                    <a:pt x="15275" y="3287268"/>
                  </a:lnTo>
                  <a:lnTo>
                    <a:pt x="14848" y="3326220"/>
                  </a:lnTo>
                  <a:lnTo>
                    <a:pt x="15348" y="3366579"/>
                  </a:lnTo>
                  <a:lnTo>
                    <a:pt x="16539" y="3408427"/>
                  </a:lnTo>
                  <a:lnTo>
                    <a:pt x="18191" y="3451845"/>
                  </a:lnTo>
                  <a:lnTo>
                    <a:pt x="20068" y="3496915"/>
                  </a:lnTo>
                  <a:lnTo>
                    <a:pt x="21940" y="3543718"/>
                  </a:lnTo>
                  <a:lnTo>
                    <a:pt x="23571" y="3592335"/>
                  </a:lnTo>
                  <a:lnTo>
                    <a:pt x="24730" y="3642849"/>
                  </a:lnTo>
                  <a:lnTo>
                    <a:pt x="25183" y="3695340"/>
                  </a:lnTo>
                  <a:lnTo>
                    <a:pt x="24697" y="3749891"/>
                  </a:lnTo>
                  <a:lnTo>
                    <a:pt x="23039" y="3806582"/>
                  </a:lnTo>
                  <a:lnTo>
                    <a:pt x="19976" y="3865495"/>
                  </a:lnTo>
                  <a:lnTo>
                    <a:pt x="15275" y="3926713"/>
                  </a:lnTo>
                  <a:lnTo>
                    <a:pt x="10397" y="3995969"/>
                  </a:lnTo>
                  <a:lnTo>
                    <a:pt x="8541" y="4057131"/>
                  </a:lnTo>
                  <a:lnTo>
                    <a:pt x="9023" y="4111613"/>
                  </a:lnTo>
                  <a:lnTo>
                    <a:pt x="11163" y="4160830"/>
                  </a:lnTo>
                  <a:lnTo>
                    <a:pt x="14279" y="4206196"/>
                  </a:lnTo>
                  <a:lnTo>
                    <a:pt x="17688" y="4249126"/>
                  </a:lnTo>
                  <a:lnTo>
                    <a:pt x="20709" y="4291035"/>
                  </a:lnTo>
                  <a:lnTo>
                    <a:pt x="22660" y="4333337"/>
                  </a:lnTo>
                  <a:lnTo>
                    <a:pt x="22860" y="4377447"/>
                  </a:lnTo>
                  <a:lnTo>
                    <a:pt x="20625" y="4424780"/>
                  </a:lnTo>
                  <a:lnTo>
                    <a:pt x="15275" y="4476750"/>
                  </a:lnTo>
                  <a:lnTo>
                    <a:pt x="19720" y="4477512"/>
                  </a:lnTo>
                  <a:lnTo>
                    <a:pt x="28610" y="4475861"/>
                  </a:lnTo>
                  <a:lnTo>
                    <a:pt x="34250" y="4475861"/>
                  </a:lnTo>
                  <a:lnTo>
                    <a:pt x="31016" y="4437466"/>
                  </a:lnTo>
                  <a:lnTo>
                    <a:pt x="28640" y="4395827"/>
                  </a:lnTo>
                  <a:lnTo>
                    <a:pt x="27090" y="4351928"/>
                  </a:lnTo>
                  <a:lnTo>
                    <a:pt x="26261" y="4305867"/>
                  </a:lnTo>
                  <a:lnTo>
                    <a:pt x="26097" y="4249126"/>
                  </a:lnTo>
                  <a:lnTo>
                    <a:pt x="26360" y="4206196"/>
                  </a:lnTo>
                  <a:lnTo>
                    <a:pt x="27038" y="4155678"/>
                  </a:lnTo>
                  <a:lnTo>
                    <a:pt x="28034" y="4101936"/>
                  </a:lnTo>
                  <a:lnTo>
                    <a:pt x="29220" y="4046516"/>
                  </a:lnTo>
                  <a:lnTo>
                    <a:pt x="30493" y="3989516"/>
                  </a:lnTo>
                  <a:lnTo>
                    <a:pt x="31827" y="3926713"/>
                  </a:lnTo>
                  <a:lnTo>
                    <a:pt x="32872" y="3871159"/>
                  </a:lnTo>
                  <a:lnTo>
                    <a:pt x="33767" y="3809998"/>
                  </a:lnTo>
                  <a:lnTo>
                    <a:pt x="34325" y="3747643"/>
                  </a:lnTo>
                  <a:lnTo>
                    <a:pt x="34969" y="3686159"/>
                  </a:lnTo>
                  <a:lnTo>
                    <a:pt x="36098" y="3627345"/>
                  </a:lnTo>
                  <a:lnTo>
                    <a:pt x="37565" y="3570894"/>
                  </a:lnTo>
                  <a:lnTo>
                    <a:pt x="39224" y="3516503"/>
                  </a:lnTo>
                  <a:lnTo>
                    <a:pt x="40929" y="3463864"/>
                  </a:lnTo>
                  <a:lnTo>
                    <a:pt x="42536" y="3412674"/>
                  </a:lnTo>
                  <a:lnTo>
                    <a:pt x="43898" y="3362626"/>
                  </a:lnTo>
                  <a:lnTo>
                    <a:pt x="44869" y="3313417"/>
                  </a:lnTo>
                  <a:lnTo>
                    <a:pt x="45303" y="3264740"/>
                  </a:lnTo>
                  <a:lnTo>
                    <a:pt x="45055" y="3216290"/>
                  </a:lnTo>
                  <a:lnTo>
                    <a:pt x="43979" y="3167763"/>
                  </a:lnTo>
                  <a:lnTo>
                    <a:pt x="41929" y="3118853"/>
                  </a:lnTo>
                  <a:lnTo>
                    <a:pt x="38760" y="3069254"/>
                  </a:lnTo>
                  <a:lnTo>
                    <a:pt x="34234" y="3017600"/>
                  </a:lnTo>
                  <a:lnTo>
                    <a:pt x="29402" y="2961424"/>
                  </a:lnTo>
                  <a:lnTo>
                    <a:pt x="26370" y="2908611"/>
                  </a:lnTo>
                  <a:lnTo>
                    <a:pt x="24931" y="2859313"/>
                  </a:lnTo>
                  <a:lnTo>
                    <a:pt x="24856" y="2808911"/>
                  </a:lnTo>
                  <a:lnTo>
                    <a:pt x="25636" y="2767627"/>
                  </a:lnTo>
                  <a:lnTo>
                    <a:pt x="27181" y="2723419"/>
                  </a:lnTo>
                  <a:lnTo>
                    <a:pt x="29124" y="2679090"/>
                  </a:lnTo>
                  <a:lnTo>
                    <a:pt x="31164" y="2633730"/>
                  </a:lnTo>
                  <a:lnTo>
                    <a:pt x="33003" y="2586430"/>
                  </a:lnTo>
                  <a:lnTo>
                    <a:pt x="34348" y="2535731"/>
                  </a:lnTo>
                  <a:lnTo>
                    <a:pt x="34883" y="2482371"/>
                  </a:lnTo>
                  <a:lnTo>
                    <a:pt x="34325" y="2423795"/>
                  </a:lnTo>
                  <a:lnTo>
                    <a:pt x="32586" y="2365572"/>
                  </a:lnTo>
                  <a:lnTo>
                    <a:pt x="30012" y="2312544"/>
                  </a:lnTo>
                  <a:lnTo>
                    <a:pt x="26949" y="2263626"/>
                  </a:lnTo>
                  <a:lnTo>
                    <a:pt x="23742" y="2217730"/>
                  </a:lnTo>
                  <a:lnTo>
                    <a:pt x="22517" y="2199826"/>
                  </a:lnTo>
                  <a:close/>
                </a:path>
                <a:path w="48895" h="4478020">
                  <a:moveTo>
                    <a:pt x="34250" y="4475861"/>
                  </a:moveTo>
                  <a:lnTo>
                    <a:pt x="28610" y="4475861"/>
                  </a:lnTo>
                  <a:lnTo>
                    <a:pt x="34325" y="4476750"/>
                  </a:lnTo>
                  <a:lnTo>
                    <a:pt x="34250" y="4475861"/>
                  </a:lnTo>
                  <a:close/>
                </a:path>
                <a:path w="48895" h="4478020">
                  <a:moveTo>
                    <a:pt x="16622" y="2075906"/>
                  </a:moveTo>
                  <a:lnTo>
                    <a:pt x="16707" y="2087319"/>
                  </a:lnTo>
                  <a:lnTo>
                    <a:pt x="18275" y="2130663"/>
                  </a:lnTo>
                  <a:lnTo>
                    <a:pt x="20735" y="2173771"/>
                  </a:lnTo>
                  <a:lnTo>
                    <a:pt x="22517" y="2199826"/>
                  </a:lnTo>
                  <a:lnTo>
                    <a:pt x="22222" y="2190638"/>
                  </a:lnTo>
                  <a:lnTo>
                    <a:pt x="20293" y="2144599"/>
                  </a:lnTo>
                  <a:lnTo>
                    <a:pt x="17965" y="2098772"/>
                  </a:lnTo>
                  <a:lnTo>
                    <a:pt x="16622" y="2075906"/>
                  </a:lnTo>
                  <a:close/>
                </a:path>
                <a:path w="48895" h="4478020">
                  <a:moveTo>
                    <a:pt x="34325" y="0"/>
                  </a:moveTo>
                  <a:lnTo>
                    <a:pt x="28356" y="635"/>
                  </a:lnTo>
                  <a:lnTo>
                    <a:pt x="15298" y="635"/>
                  </a:lnTo>
                  <a:lnTo>
                    <a:pt x="16837" y="43626"/>
                  </a:lnTo>
                  <a:lnTo>
                    <a:pt x="17568" y="89554"/>
                  </a:lnTo>
                  <a:lnTo>
                    <a:pt x="17632" y="137415"/>
                  </a:lnTo>
                  <a:lnTo>
                    <a:pt x="17194" y="186845"/>
                  </a:lnTo>
                  <a:lnTo>
                    <a:pt x="16417" y="237475"/>
                  </a:lnTo>
                  <a:lnTo>
                    <a:pt x="14488" y="341869"/>
                  </a:lnTo>
                  <a:lnTo>
                    <a:pt x="13695" y="392909"/>
                  </a:lnTo>
                  <a:lnTo>
                    <a:pt x="13203" y="444680"/>
                  </a:lnTo>
                  <a:lnTo>
                    <a:pt x="13194" y="495820"/>
                  </a:lnTo>
                  <a:lnTo>
                    <a:pt x="13830" y="545962"/>
                  </a:lnTo>
                  <a:lnTo>
                    <a:pt x="15275" y="594740"/>
                  </a:lnTo>
                  <a:lnTo>
                    <a:pt x="17078" y="637421"/>
                  </a:lnTo>
                  <a:lnTo>
                    <a:pt x="21310" y="730935"/>
                  </a:lnTo>
                  <a:lnTo>
                    <a:pt x="23473" y="781074"/>
                  </a:lnTo>
                  <a:lnTo>
                    <a:pt x="25491" y="833007"/>
                  </a:lnTo>
                  <a:lnTo>
                    <a:pt x="27232" y="886385"/>
                  </a:lnTo>
                  <a:lnTo>
                    <a:pt x="28562" y="940863"/>
                  </a:lnTo>
                  <a:lnTo>
                    <a:pt x="29351" y="996093"/>
                  </a:lnTo>
                  <a:lnTo>
                    <a:pt x="29465" y="1051728"/>
                  </a:lnTo>
                  <a:lnTo>
                    <a:pt x="28771" y="1107422"/>
                  </a:lnTo>
                  <a:lnTo>
                    <a:pt x="27138" y="1162828"/>
                  </a:lnTo>
                  <a:lnTo>
                    <a:pt x="24432" y="1217599"/>
                  </a:lnTo>
                  <a:lnTo>
                    <a:pt x="20522" y="1271388"/>
                  </a:lnTo>
                  <a:lnTo>
                    <a:pt x="15275" y="1323848"/>
                  </a:lnTo>
                  <a:lnTo>
                    <a:pt x="9974" y="1376427"/>
                  </a:lnTo>
                  <a:lnTo>
                    <a:pt x="5918" y="1430536"/>
                  </a:lnTo>
                  <a:lnTo>
                    <a:pt x="3000" y="1485774"/>
                  </a:lnTo>
                  <a:lnTo>
                    <a:pt x="1113" y="1541739"/>
                  </a:lnTo>
                  <a:lnTo>
                    <a:pt x="148" y="1598028"/>
                  </a:lnTo>
                  <a:lnTo>
                    <a:pt x="0" y="1654241"/>
                  </a:lnTo>
                  <a:lnTo>
                    <a:pt x="559" y="1709975"/>
                  </a:lnTo>
                  <a:lnTo>
                    <a:pt x="1719" y="1764829"/>
                  </a:lnTo>
                  <a:lnTo>
                    <a:pt x="3372" y="1818400"/>
                  </a:lnTo>
                  <a:lnTo>
                    <a:pt x="5411" y="1870286"/>
                  </a:lnTo>
                  <a:lnTo>
                    <a:pt x="7728" y="1920087"/>
                  </a:lnTo>
                  <a:lnTo>
                    <a:pt x="10217" y="1967400"/>
                  </a:lnTo>
                  <a:lnTo>
                    <a:pt x="12768" y="2011823"/>
                  </a:lnTo>
                  <a:lnTo>
                    <a:pt x="15275" y="2052954"/>
                  </a:lnTo>
                  <a:lnTo>
                    <a:pt x="16622" y="2075906"/>
                  </a:lnTo>
                  <a:lnTo>
                    <a:pt x="17627" y="1995580"/>
                  </a:lnTo>
                  <a:lnTo>
                    <a:pt x="20805" y="1945013"/>
                  </a:lnTo>
                  <a:lnTo>
                    <a:pt x="26256" y="1889866"/>
                  </a:lnTo>
                  <a:lnTo>
                    <a:pt x="34325" y="1829053"/>
                  </a:lnTo>
                  <a:lnTo>
                    <a:pt x="41175" y="1772707"/>
                  </a:lnTo>
                  <a:lnTo>
                    <a:pt x="45668" y="1713914"/>
                  </a:lnTo>
                  <a:lnTo>
                    <a:pt x="48131" y="1653450"/>
                  </a:lnTo>
                  <a:lnTo>
                    <a:pt x="48887" y="1592090"/>
                  </a:lnTo>
                  <a:lnTo>
                    <a:pt x="48265" y="1530611"/>
                  </a:lnTo>
                  <a:lnTo>
                    <a:pt x="46588" y="1469788"/>
                  </a:lnTo>
                  <a:lnTo>
                    <a:pt x="44183" y="1410398"/>
                  </a:lnTo>
                  <a:lnTo>
                    <a:pt x="41376" y="1353216"/>
                  </a:lnTo>
                  <a:lnTo>
                    <a:pt x="38493" y="1299018"/>
                  </a:lnTo>
                  <a:lnTo>
                    <a:pt x="35858" y="1248580"/>
                  </a:lnTo>
                  <a:lnTo>
                    <a:pt x="33798" y="1202678"/>
                  </a:lnTo>
                  <a:lnTo>
                    <a:pt x="32660" y="1162828"/>
                  </a:lnTo>
                  <a:lnTo>
                    <a:pt x="32706" y="1127585"/>
                  </a:lnTo>
                  <a:lnTo>
                    <a:pt x="34325" y="1099947"/>
                  </a:lnTo>
                  <a:lnTo>
                    <a:pt x="37620" y="1066029"/>
                  </a:lnTo>
                  <a:lnTo>
                    <a:pt x="40433" y="1030690"/>
                  </a:lnTo>
                  <a:lnTo>
                    <a:pt x="42670" y="993078"/>
                  </a:lnTo>
                  <a:lnTo>
                    <a:pt x="44237" y="952344"/>
                  </a:lnTo>
                  <a:lnTo>
                    <a:pt x="45041" y="907637"/>
                  </a:lnTo>
                  <a:lnTo>
                    <a:pt x="44987" y="858106"/>
                  </a:lnTo>
                  <a:lnTo>
                    <a:pt x="43982" y="802901"/>
                  </a:lnTo>
                  <a:lnTo>
                    <a:pt x="41933" y="741173"/>
                  </a:lnTo>
                  <a:lnTo>
                    <a:pt x="38745" y="672069"/>
                  </a:lnTo>
                  <a:lnTo>
                    <a:pt x="34325" y="594740"/>
                  </a:lnTo>
                  <a:lnTo>
                    <a:pt x="30772" y="531286"/>
                  </a:lnTo>
                  <a:lnTo>
                    <a:pt x="28442" y="475950"/>
                  </a:lnTo>
                  <a:lnTo>
                    <a:pt x="27163" y="427053"/>
                  </a:lnTo>
                  <a:lnTo>
                    <a:pt x="26761" y="382919"/>
                  </a:lnTo>
                  <a:lnTo>
                    <a:pt x="27063" y="341869"/>
                  </a:lnTo>
                  <a:lnTo>
                    <a:pt x="27896" y="302228"/>
                  </a:lnTo>
                  <a:lnTo>
                    <a:pt x="29085" y="262316"/>
                  </a:lnTo>
                  <a:lnTo>
                    <a:pt x="30459" y="220457"/>
                  </a:lnTo>
                  <a:lnTo>
                    <a:pt x="31843" y="174974"/>
                  </a:lnTo>
                  <a:lnTo>
                    <a:pt x="33064" y="124188"/>
                  </a:lnTo>
                  <a:lnTo>
                    <a:pt x="33949" y="66422"/>
                  </a:lnTo>
                  <a:lnTo>
                    <a:pt x="34321" y="635"/>
                  </a:lnTo>
                  <a:lnTo>
                    <a:pt x="20101" y="635"/>
                  </a:lnTo>
                  <a:lnTo>
                    <a:pt x="15275" y="0"/>
                  </a:lnTo>
                  <a:lnTo>
                    <a:pt x="3432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58455" y="1028064"/>
              <a:ext cx="51435" cy="4478020"/>
            </a:xfrm>
            <a:custGeom>
              <a:avLst/>
              <a:gdLst/>
              <a:ahLst/>
              <a:cxnLst/>
              <a:rect l="l" t="t" r="r" b="b"/>
              <a:pathLst>
                <a:path w="51435" h="4478020">
                  <a:moveTo>
                    <a:pt x="32619" y="635"/>
                  </a:moveTo>
                  <a:lnTo>
                    <a:pt x="30645" y="63567"/>
                  </a:lnTo>
                  <a:lnTo>
                    <a:pt x="29250" y="119487"/>
                  </a:lnTo>
                  <a:lnTo>
                    <a:pt x="28369" y="169769"/>
                  </a:lnTo>
                  <a:lnTo>
                    <a:pt x="27934" y="215787"/>
                  </a:lnTo>
                  <a:lnTo>
                    <a:pt x="27881" y="258915"/>
                  </a:lnTo>
                  <a:lnTo>
                    <a:pt x="28142" y="300529"/>
                  </a:lnTo>
                  <a:lnTo>
                    <a:pt x="28653" y="342003"/>
                  </a:lnTo>
                  <a:lnTo>
                    <a:pt x="29345" y="384711"/>
                  </a:lnTo>
                  <a:lnTo>
                    <a:pt x="30155" y="430027"/>
                  </a:lnTo>
                  <a:lnTo>
                    <a:pt x="31014" y="479327"/>
                  </a:lnTo>
                  <a:lnTo>
                    <a:pt x="31858" y="533985"/>
                  </a:lnTo>
                  <a:lnTo>
                    <a:pt x="32619" y="595376"/>
                  </a:lnTo>
                  <a:lnTo>
                    <a:pt x="33675" y="666546"/>
                  </a:lnTo>
                  <a:lnTo>
                    <a:pt x="35033" y="725397"/>
                  </a:lnTo>
                  <a:lnTo>
                    <a:pt x="36492" y="774829"/>
                  </a:lnTo>
                  <a:lnTo>
                    <a:pt x="37850" y="817739"/>
                  </a:lnTo>
                  <a:lnTo>
                    <a:pt x="38906" y="857027"/>
                  </a:lnTo>
                  <a:lnTo>
                    <a:pt x="39459" y="895591"/>
                  </a:lnTo>
                  <a:lnTo>
                    <a:pt x="39308" y="936330"/>
                  </a:lnTo>
                  <a:lnTo>
                    <a:pt x="38252" y="982142"/>
                  </a:lnTo>
                  <a:lnTo>
                    <a:pt x="36089" y="1035927"/>
                  </a:lnTo>
                  <a:lnTo>
                    <a:pt x="32619" y="1100582"/>
                  </a:lnTo>
                  <a:lnTo>
                    <a:pt x="30077" y="1161857"/>
                  </a:lnTo>
                  <a:lnTo>
                    <a:pt x="29703" y="1217233"/>
                  </a:lnTo>
                  <a:lnTo>
                    <a:pt x="30943" y="1267922"/>
                  </a:lnTo>
                  <a:lnTo>
                    <a:pt x="33244" y="1315142"/>
                  </a:lnTo>
                  <a:lnTo>
                    <a:pt x="36054" y="1360108"/>
                  </a:lnTo>
                  <a:lnTo>
                    <a:pt x="38819" y="1404034"/>
                  </a:lnTo>
                  <a:lnTo>
                    <a:pt x="40987" y="1448136"/>
                  </a:lnTo>
                  <a:lnTo>
                    <a:pt x="42004" y="1493631"/>
                  </a:lnTo>
                  <a:lnTo>
                    <a:pt x="41317" y="1541732"/>
                  </a:lnTo>
                  <a:lnTo>
                    <a:pt x="38373" y="1593656"/>
                  </a:lnTo>
                  <a:lnTo>
                    <a:pt x="32619" y="1650619"/>
                  </a:lnTo>
                  <a:lnTo>
                    <a:pt x="27293" y="1698849"/>
                  </a:lnTo>
                  <a:lnTo>
                    <a:pt x="22842" y="1749112"/>
                  </a:lnTo>
                  <a:lnTo>
                    <a:pt x="19254" y="1800924"/>
                  </a:lnTo>
                  <a:lnTo>
                    <a:pt x="16513" y="1853801"/>
                  </a:lnTo>
                  <a:lnTo>
                    <a:pt x="14606" y="1907262"/>
                  </a:lnTo>
                  <a:lnTo>
                    <a:pt x="13518" y="1960821"/>
                  </a:lnTo>
                  <a:lnTo>
                    <a:pt x="13236" y="2013997"/>
                  </a:lnTo>
                  <a:lnTo>
                    <a:pt x="13745" y="2066306"/>
                  </a:lnTo>
                  <a:lnTo>
                    <a:pt x="15031" y="2117265"/>
                  </a:lnTo>
                  <a:lnTo>
                    <a:pt x="17079" y="2166390"/>
                  </a:lnTo>
                  <a:lnTo>
                    <a:pt x="19877" y="2213199"/>
                  </a:lnTo>
                  <a:lnTo>
                    <a:pt x="23409" y="2257208"/>
                  </a:lnTo>
                  <a:lnTo>
                    <a:pt x="27661" y="2297934"/>
                  </a:lnTo>
                  <a:lnTo>
                    <a:pt x="32619" y="2334895"/>
                  </a:lnTo>
                  <a:lnTo>
                    <a:pt x="37261" y="2376829"/>
                  </a:lnTo>
                  <a:lnTo>
                    <a:pt x="39181" y="2420939"/>
                  </a:lnTo>
                  <a:lnTo>
                    <a:pt x="38941" y="2466990"/>
                  </a:lnTo>
                  <a:lnTo>
                    <a:pt x="37107" y="2514745"/>
                  </a:lnTo>
                  <a:lnTo>
                    <a:pt x="34240" y="2563968"/>
                  </a:lnTo>
                  <a:lnTo>
                    <a:pt x="30905" y="2614422"/>
                  </a:lnTo>
                  <a:lnTo>
                    <a:pt x="27665" y="2665870"/>
                  </a:lnTo>
                  <a:lnTo>
                    <a:pt x="25084" y="2718077"/>
                  </a:lnTo>
                  <a:lnTo>
                    <a:pt x="23725" y="2770806"/>
                  </a:lnTo>
                  <a:lnTo>
                    <a:pt x="24153" y="2823821"/>
                  </a:lnTo>
                  <a:lnTo>
                    <a:pt x="26929" y="2876885"/>
                  </a:lnTo>
                  <a:lnTo>
                    <a:pt x="32619" y="2929763"/>
                  </a:lnTo>
                  <a:lnTo>
                    <a:pt x="38596" y="2986493"/>
                  </a:lnTo>
                  <a:lnTo>
                    <a:pt x="41044" y="3041781"/>
                  </a:lnTo>
                  <a:lnTo>
                    <a:pt x="40740" y="3095658"/>
                  </a:lnTo>
                  <a:lnTo>
                    <a:pt x="38462" y="3148156"/>
                  </a:lnTo>
                  <a:lnTo>
                    <a:pt x="34989" y="3199307"/>
                  </a:lnTo>
                  <a:lnTo>
                    <a:pt x="31099" y="3249141"/>
                  </a:lnTo>
                  <a:lnTo>
                    <a:pt x="27570" y="3297691"/>
                  </a:lnTo>
                  <a:lnTo>
                    <a:pt x="25179" y="3344987"/>
                  </a:lnTo>
                  <a:lnTo>
                    <a:pt x="24705" y="3391062"/>
                  </a:lnTo>
                  <a:lnTo>
                    <a:pt x="26926" y="3435947"/>
                  </a:lnTo>
                  <a:lnTo>
                    <a:pt x="32619" y="3479673"/>
                  </a:lnTo>
                  <a:lnTo>
                    <a:pt x="36585" y="3505011"/>
                  </a:lnTo>
                  <a:lnTo>
                    <a:pt x="40036" y="3533456"/>
                  </a:lnTo>
                  <a:lnTo>
                    <a:pt x="45457" y="3599321"/>
                  </a:lnTo>
                  <a:lnTo>
                    <a:pt x="49013" y="3676568"/>
                  </a:lnTo>
                  <a:lnTo>
                    <a:pt x="50132" y="3719242"/>
                  </a:lnTo>
                  <a:lnTo>
                    <a:pt x="50834" y="3764500"/>
                  </a:lnTo>
                  <a:lnTo>
                    <a:pt x="51135" y="3812255"/>
                  </a:lnTo>
                  <a:lnTo>
                    <a:pt x="51050" y="3862419"/>
                  </a:lnTo>
                  <a:lnTo>
                    <a:pt x="50597" y="3914905"/>
                  </a:lnTo>
                  <a:lnTo>
                    <a:pt x="49792" y="3969626"/>
                  </a:lnTo>
                  <a:lnTo>
                    <a:pt x="48650" y="4026495"/>
                  </a:lnTo>
                  <a:lnTo>
                    <a:pt x="47189" y="4085425"/>
                  </a:lnTo>
                  <a:lnTo>
                    <a:pt x="45424" y="4146327"/>
                  </a:lnTo>
                  <a:lnTo>
                    <a:pt x="43373" y="4209116"/>
                  </a:lnTo>
                  <a:lnTo>
                    <a:pt x="41050" y="4273703"/>
                  </a:lnTo>
                  <a:lnTo>
                    <a:pt x="38472" y="4340002"/>
                  </a:lnTo>
                  <a:lnTo>
                    <a:pt x="35657" y="4407925"/>
                  </a:lnTo>
                  <a:lnTo>
                    <a:pt x="32619" y="4477385"/>
                  </a:lnTo>
                  <a:lnTo>
                    <a:pt x="24872" y="4477766"/>
                  </a:lnTo>
                  <a:lnTo>
                    <a:pt x="21316" y="4477385"/>
                  </a:lnTo>
                  <a:lnTo>
                    <a:pt x="13569" y="4477385"/>
                  </a:lnTo>
                  <a:lnTo>
                    <a:pt x="13956" y="4437003"/>
                  </a:lnTo>
                  <a:lnTo>
                    <a:pt x="13600" y="4392979"/>
                  </a:lnTo>
                  <a:lnTo>
                    <a:pt x="12685" y="4345907"/>
                  </a:lnTo>
                  <a:lnTo>
                    <a:pt x="11397" y="4296378"/>
                  </a:lnTo>
                  <a:lnTo>
                    <a:pt x="9920" y="4244984"/>
                  </a:lnTo>
                  <a:lnTo>
                    <a:pt x="8442" y="4192319"/>
                  </a:lnTo>
                  <a:lnTo>
                    <a:pt x="7145" y="4138975"/>
                  </a:lnTo>
                  <a:lnTo>
                    <a:pt x="6216" y="4085543"/>
                  </a:lnTo>
                  <a:lnTo>
                    <a:pt x="5840" y="4032617"/>
                  </a:lnTo>
                  <a:lnTo>
                    <a:pt x="6202" y="3980788"/>
                  </a:lnTo>
                  <a:lnTo>
                    <a:pt x="7488" y="3930649"/>
                  </a:lnTo>
                  <a:lnTo>
                    <a:pt x="9882" y="3882794"/>
                  </a:lnTo>
                  <a:lnTo>
                    <a:pt x="13569" y="3837813"/>
                  </a:lnTo>
                  <a:lnTo>
                    <a:pt x="18226" y="3788496"/>
                  </a:lnTo>
                  <a:lnTo>
                    <a:pt x="21834" y="3742226"/>
                  </a:lnTo>
                  <a:lnTo>
                    <a:pt x="24431" y="3697941"/>
                  </a:lnTo>
                  <a:lnTo>
                    <a:pt x="26057" y="3654581"/>
                  </a:lnTo>
                  <a:lnTo>
                    <a:pt x="26751" y="3611086"/>
                  </a:lnTo>
                  <a:lnTo>
                    <a:pt x="26554" y="3566395"/>
                  </a:lnTo>
                  <a:lnTo>
                    <a:pt x="25504" y="3519449"/>
                  </a:lnTo>
                  <a:lnTo>
                    <a:pt x="23641" y="3469187"/>
                  </a:lnTo>
                  <a:lnTo>
                    <a:pt x="21004" y="3414549"/>
                  </a:lnTo>
                  <a:lnTo>
                    <a:pt x="17634" y="3354474"/>
                  </a:lnTo>
                  <a:lnTo>
                    <a:pt x="13569" y="3287903"/>
                  </a:lnTo>
                  <a:lnTo>
                    <a:pt x="10730" y="3233544"/>
                  </a:lnTo>
                  <a:lnTo>
                    <a:pt x="9011" y="3180614"/>
                  </a:lnTo>
                  <a:lnTo>
                    <a:pt x="8240" y="3128844"/>
                  </a:lnTo>
                  <a:lnTo>
                    <a:pt x="8249" y="3077964"/>
                  </a:lnTo>
                  <a:lnTo>
                    <a:pt x="8864" y="3027705"/>
                  </a:lnTo>
                  <a:lnTo>
                    <a:pt x="9917" y="2977796"/>
                  </a:lnTo>
                  <a:lnTo>
                    <a:pt x="11236" y="2927969"/>
                  </a:lnTo>
                  <a:lnTo>
                    <a:pt x="12649" y="2877952"/>
                  </a:lnTo>
                  <a:lnTo>
                    <a:pt x="13988" y="2827478"/>
                  </a:lnTo>
                  <a:lnTo>
                    <a:pt x="15080" y="2776276"/>
                  </a:lnTo>
                  <a:lnTo>
                    <a:pt x="15755" y="2724076"/>
                  </a:lnTo>
                  <a:lnTo>
                    <a:pt x="15842" y="2670609"/>
                  </a:lnTo>
                  <a:lnTo>
                    <a:pt x="15170" y="2615606"/>
                  </a:lnTo>
                  <a:lnTo>
                    <a:pt x="13569" y="2558796"/>
                  </a:lnTo>
                  <a:lnTo>
                    <a:pt x="11719" y="2493906"/>
                  </a:lnTo>
                  <a:lnTo>
                    <a:pt x="10967" y="2433725"/>
                  </a:lnTo>
                  <a:lnTo>
                    <a:pt x="11087" y="2377678"/>
                  </a:lnTo>
                  <a:lnTo>
                    <a:pt x="11848" y="2325186"/>
                  </a:lnTo>
                  <a:lnTo>
                    <a:pt x="13021" y="2275674"/>
                  </a:lnTo>
                  <a:lnTo>
                    <a:pt x="14379" y="2228564"/>
                  </a:lnTo>
                  <a:lnTo>
                    <a:pt x="15691" y="2183279"/>
                  </a:lnTo>
                  <a:lnTo>
                    <a:pt x="16730" y="2139244"/>
                  </a:lnTo>
                  <a:lnTo>
                    <a:pt x="17266" y="2095881"/>
                  </a:lnTo>
                  <a:lnTo>
                    <a:pt x="17071" y="2052612"/>
                  </a:lnTo>
                  <a:lnTo>
                    <a:pt x="15915" y="2008863"/>
                  </a:lnTo>
                  <a:lnTo>
                    <a:pt x="13569" y="1964055"/>
                  </a:lnTo>
                  <a:lnTo>
                    <a:pt x="10006" y="1911836"/>
                  </a:lnTo>
                  <a:lnTo>
                    <a:pt x="6693" y="1863622"/>
                  </a:lnTo>
                  <a:lnTo>
                    <a:pt x="3832" y="1818050"/>
                  </a:lnTo>
                  <a:lnTo>
                    <a:pt x="1627" y="1773760"/>
                  </a:lnTo>
                  <a:lnTo>
                    <a:pt x="282" y="1729390"/>
                  </a:lnTo>
                  <a:lnTo>
                    <a:pt x="0" y="1683581"/>
                  </a:lnTo>
                  <a:lnTo>
                    <a:pt x="984" y="1634970"/>
                  </a:lnTo>
                  <a:lnTo>
                    <a:pt x="3438" y="1582197"/>
                  </a:lnTo>
                  <a:lnTo>
                    <a:pt x="7565" y="1523901"/>
                  </a:lnTo>
                  <a:lnTo>
                    <a:pt x="13569" y="1458722"/>
                  </a:lnTo>
                  <a:lnTo>
                    <a:pt x="17618" y="1408229"/>
                  </a:lnTo>
                  <a:lnTo>
                    <a:pt x="19934" y="1355749"/>
                  </a:lnTo>
                  <a:lnTo>
                    <a:pt x="20795" y="1301841"/>
                  </a:lnTo>
                  <a:lnTo>
                    <a:pt x="20478" y="1247063"/>
                  </a:lnTo>
                  <a:lnTo>
                    <a:pt x="19261" y="1191975"/>
                  </a:lnTo>
                  <a:lnTo>
                    <a:pt x="17421" y="1137135"/>
                  </a:lnTo>
                  <a:lnTo>
                    <a:pt x="15236" y="1083103"/>
                  </a:lnTo>
                  <a:lnTo>
                    <a:pt x="12983" y="1030438"/>
                  </a:lnTo>
                  <a:lnTo>
                    <a:pt x="10939" y="979697"/>
                  </a:lnTo>
                  <a:lnTo>
                    <a:pt x="9382" y="931442"/>
                  </a:lnTo>
                  <a:lnTo>
                    <a:pt x="8589" y="886230"/>
                  </a:lnTo>
                  <a:lnTo>
                    <a:pt x="8837" y="844621"/>
                  </a:lnTo>
                  <a:lnTo>
                    <a:pt x="10405" y="807173"/>
                  </a:lnTo>
                  <a:lnTo>
                    <a:pt x="13569" y="774446"/>
                  </a:lnTo>
                  <a:lnTo>
                    <a:pt x="17247" y="744543"/>
                  </a:lnTo>
                  <a:lnTo>
                    <a:pt x="20669" y="711223"/>
                  </a:lnTo>
                  <a:lnTo>
                    <a:pt x="26499" y="634625"/>
                  </a:lnTo>
                  <a:lnTo>
                    <a:pt x="28781" y="591495"/>
                  </a:lnTo>
                  <a:lnTo>
                    <a:pt x="30559" y="545242"/>
                  </a:lnTo>
                  <a:lnTo>
                    <a:pt x="31770" y="495940"/>
                  </a:lnTo>
                  <a:lnTo>
                    <a:pt x="32351" y="443664"/>
                  </a:lnTo>
                  <a:lnTo>
                    <a:pt x="32241" y="388486"/>
                  </a:lnTo>
                  <a:lnTo>
                    <a:pt x="31377" y="330482"/>
                  </a:lnTo>
                  <a:lnTo>
                    <a:pt x="29697" y="269724"/>
                  </a:lnTo>
                  <a:lnTo>
                    <a:pt x="27139" y="206286"/>
                  </a:lnTo>
                  <a:lnTo>
                    <a:pt x="23640" y="140243"/>
                  </a:lnTo>
                  <a:lnTo>
                    <a:pt x="19137" y="71668"/>
                  </a:lnTo>
                  <a:lnTo>
                    <a:pt x="13569" y="635"/>
                  </a:lnTo>
                  <a:lnTo>
                    <a:pt x="18903" y="0"/>
                  </a:lnTo>
                  <a:lnTo>
                    <a:pt x="26015" y="0"/>
                  </a:lnTo>
                  <a:lnTo>
                    <a:pt x="32619" y="635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9159" y="429323"/>
            <a:ext cx="6073775" cy="635317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 marR="168910" indent="-228600">
              <a:lnSpc>
                <a:spcPct val="90000"/>
              </a:lnSpc>
              <a:spcBef>
                <a:spcPts val="365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Бйорнстйярне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Мартініус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Бйорнсон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(народився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8 </a:t>
            </a:r>
            <a:r>
              <a:rPr sz="2000" dirty="0">
                <a:latin typeface="Calibri"/>
                <a:cs typeface="Calibri"/>
              </a:rPr>
              <a:t>грудня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1932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р.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містечку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Квікне,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північ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від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Тінсет; </a:t>
            </a:r>
            <a:r>
              <a:rPr sz="2000" dirty="0">
                <a:latin typeface="Calibri"/>
                <a:cs typeface="Calibri"/>
              </a:rPr>
              <a:t>помер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26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квітня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1910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р.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Парижі)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був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норвезьким </a:t>
            </a:r>
            <a:r>
              <a:rPr sz="2000" dirty="0">
                <a:latin typeface="Calibri"/>
                <a:cs typeface="Calibri"/>
              </a:rPr>
              <a:t>поетом,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суспільний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учасник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дебатів,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редактор, </a:t>
            </a:r>
            <a:r>
              <a:rPr sz="2000" dirty="0">
                <a:latin typeface="Calibri"/>
                <a:cs typeface="Calibri"/>
              </a:rPr>
              <a:t>оратор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театральна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персона.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Його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продукт </a:t>
            </a:r>
            <a:r>
              <a:rPr sz="2000" dirty="0">
                <a:latin typeface="Calibri"/>
                <a:cs typeface="Calibri"/>
              </a:rPr>
              <a:t>включає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фермерські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розповіді,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вистави,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поезію, </a:t>
            </a:r>
            <a:r>
              <a:rPr sz="2000" dirty="0">
                <a:latin typeface="Calibri"/>
                <a:cs typeface="Calibri"/>
              </a:rPr>
              <a:t>романи,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статті,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промови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велику</a:t>
            </a:r>
            <a:r>
              <a:rPr sz="2000" spc="-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кількість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листів.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Як </a:t>
            </a:r>
            <a:r>
              <a:rPr sz="2000" dirty="0">
                <a:latin typeface="Calibri"/>
                <a:cs typeface="Calibri"/>
              </a:rPr>
              <a:t>поет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суспільний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актор,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він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мав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національний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та </a:t>
            </a:r>
            <a:r>
              <a:rPr sz="2000" spc="-10" dirty="0">
                <a:latin typeface="Calibri"/>
                <a:cs typeface="Calibri"/>
              </a:rPr>
              <a:t>скандинавськийдух.</a:t>
            </a:r>
            <a:endParaRPr sz="2000">
              <a:latin typeface="Calibri"/>
              <a:cs typeface="Calibri"/>
            </a:endParaRPr>
          </a:p>
          <a:p>
            <a:pPr marL="241300" marR="107314" indent="-228600">
              <a:lnSpc>
                <a:spcPct val="901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Бйорнстйярне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Бйорнсон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був одним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найголовніших </a:t>
            </a:r>
            <a:r>
              <a:rPr sz="2000" dirty="0">
                <a:latin typeface="Calibri"/>
                <a:cs typeface="Calibri"/>
              </a:rPr>
              <a:t>поетів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Норвегії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Європи.</a:t>
            </a:r>
            <a:r>
              <a:rPr sz="2000" spc="-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Його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творчість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була </a:t>
            </a:r>
            <a:r>
              <a:rPr sz="2000" spc="-10" dirty="0">
                <a:latin typeface="Calibri"/>
                <a:cs typeface="Calibri"/>
              </a:rPr>
              <a:t>розноманітна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включала</a:t>
            </a:r>
            <a:r>
              <a:rPr sz="2000" spc="-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як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романи,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новели,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п’єси, </a:t>
            </a:r>
            <a:r>
              <a:rPr sz="2000" dirty="0">
                <a:latin typeface="Calibri"/>
                <a:cs typeface="Calibri"/>
              </a:rPr>
              <a:t>так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лірику.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додаток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 цього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він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також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був </a:t>
            </a:r>
            <a:r>
              <a:rPr sz="2000" spc="-10" dirty="0">
                <a:latin typeface="Calibri"/>
                <a:cs typeface="Calibri"/>
              </a:rPr>
              <a:t>журналістом,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дебютантом,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керівником</a:t>
            </a:r>
            <a:r>
              <a:rPr sz="2000" spc="-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театру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та </a:t>
            </a:r>
            <a:r>
              <a:rPr sz="2000" dirty="0">
                <a:latin typeface="Calibri"/>
                <a:cs typeface="Calibri"/>
              </a:rPr>
              <a:t>політичним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активістом.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902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Бйорнсон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був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глибоко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залучений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літературні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та </a:t>
            </a:r>
            <a:r>
              <a:rPr sz="2000" dirty="0">
                <a:latin typeface="Calibri"/>
                <a:cs typeface="Calibri"/>
              </a:rPr>
              <a:t>політичні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дебати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норвезькому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суспільстві,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через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це </a:t>
            </a:r>
            <a:r>
              <a:rPr sz="2000" dirty="0">
                <a:latin typeface="Calibri"/>
                <a:cs typeface="Calibri"/>
              </a:rPr>
              <a:t>його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прозвали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народі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"національним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гімном".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Саме </a:t>
            </a:r>
            <a:r>
              <a:rPr sz="2000" dirty="0">
                <a:latin typeface="Calibri"/>
                <a:cs typeface="Calibri"/>
              </a:rPr>
              <a:t>він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був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автором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"</a:t>
            </a:r>
            <a:r>
              <a:rPr sz="2000" i="1" dirty="0">
                <a:latin typeface="Calibri"/>
                <a:cs typeface="Calibri"/>
              </a:rPr>
              <a:t>Ja,</a:t>
            </a:r>
            <a:r>
              <a:rPr sz="2000" i="1" spc="-1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vi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elsker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dette</a:t>
            </a:r>
            <a:r>
              <a:rPr sz="2000" i="1" spc="-14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landet</a:t>
            </a:r>
            <a:r>
              <a:rPr sz="2000" spc="-10" dirty="0">
                <a:latin typeface="Calibri"/>
                <a:cs typeface="Calibri"/>
              </a:rPr>
              <a:t>", норвезького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гімну.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Він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також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був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відомою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фігурою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в </a:t>
            </a:r>
            <a:r>
              <a:rPr sz="2000" dirty="0">
                <a:latin typeface="Calibri"/>
                <a:cs typeface="Calibri"/>
              </a:rPr>
              <a:t>інших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європейских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країнах.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Бйорнсон</a:t>
            </a:r>
            <a:r>
              <a:rPr sz="2000" spc="-10" dirty="0">
                <a:latin typeface="Calibri"/>
                <a:cs typeface="Calibri"/>
              </a:rPr>
              <a:t> отримав Нобелевську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премію у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1903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році.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ts val="5860"/>
              </a:lnSpc>
              <a:spcBef>
                <a:spcPts val="820"/>
              </a:spcBef>
            </a:pPr>
            <a:r>
              <a:rPr sz="5400" spc="-10" dirty="0"/>
              <a:t>Бйорнстйярне </a:t>
            </a:r>
            <a:r>
              <a:rPr sz="5400" dirty="0"/>
              <a:t>Бйорнсон</a:t>
            </a:r>
            <a:r>
              <a:rPr sz="5400" spc="-30" dirty="0"/>
              <a:t> </a:t>
            </a:r>
            <a:r>
              <a:rPr sz="5400" dirty="0"/>
              <a:t>у</a:t>
            </a:r>
            <a:r>
              <a:rPr sz="5400" spc="-5" dirty="0"/>
              <a:t> </a:t>
            </a:r>
            <a:r>
              <a:rPr sz="5400" spc="-10" dirty="0"/>
              <a:t>Стіклестад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5047996" y="2417762"/>
            <a:ext cx="5862320" cy="10502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39395" marR="5080" indent="-227329">
              <a:lnSpc>
                <a:spcPct val="9000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Бйорнстйярне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Бйорнсон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говорить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промову 	</a:t>
            </a:r>
            <a:r>
              <a:rPr sz="2400" dirty="0">
                <a:latin typeface="Calibri"/>
                <a:cs typeface="Calibri"/>
              </a:rPr>
              <a:t>перед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п’ятитисячною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публікою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та</a:t>
            </a:r>
            <a:r>
              <a:rPr sz="2400" spc="-50" dirty="0">
                <a:latin typeface="Calibri"/>
                <a:cs typeface="Calibri"/>
              </a:rPr>
              <a:t> 5</a:t>
            </a:r>
            <a:r>
              <a:rPr sz="2400" spc="600" dirty="0">
                <a:latin typeface="Calibri"/>
                <a:cs typeface="Calibri"/>
              </a:rPr>
              <a:t> 	</a:t>
            </a:r>
            <a:r>
              <a:rPr sz="2400" dirty="0">
                <a:latin typeface="Calibri"/>
                <a:cs typeface="Calibri"/>
              </a:rPr>
              <a:t>липня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1882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році.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38674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323900"/>
            <a:ext cx="11544173" cy="62101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619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dirty="0"/>
              <a:t>Святий</a:t>
            </a:r>
            <a:r>
              <a:rPr sz="3050" spc="85" dirty="0"/>
              <a:t> </a:t>
            </a:r>
            <a:r>
              <a:rPr sz="3050" dirty="0"/>
              <a:t>Улаф</a:t>
            </a:r>
            <a:r>
              <a:rPr sz="3050" spc="55" dirty="0"/>
              <a:t> </a:t>
            </a:r>
            <a:r>
              <a:rPr sz="3050" dirty="0"/>
              <a:t>Бйорнстйярне</a:t>
            </a:r>
            <a:r>
              <a:rPr sz="3050" spc="250" dirty="0"/>
              <a:t> </a:t>
            </a:r>
            <a:r>
              <a:rPr sz="3050" spc="-10" dirty="0"/>
              <a:t>Бйорнсона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047996" y="2427287"/>
            <a:ext cx="6404610" cy="34823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 marR="308610" indent="-229235">
              <a:lnSpc>
                <a:spcPct val="90000"/>
              </a:lnSpc>
              <a:spcBef>
                <a:spcPts val="365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Бйорнстйярне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Бйорнсон (1832-1910)</a:t>
            </a:r>
            <a:r>
              <a:rPr sz="2000" spc="-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був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одним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з </a:t>
            </a:r>
            <a:r>
              <a:rPr sz="2000" dirty="0">
                <a:latin typeface="Calibri"/>
                <a:cs typeface="Calibri"/>
              </a:rPr>
              <a:t>перших,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хто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вважав,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що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потрібно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перестати фокусуватися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релігіозному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символі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Улафа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Святого, </a:t>
            </a:r>
            <a:r>
              <a:rPr sz="2000" dirty="0">
                <a:latin typeface="Calibri"/>
                <a:cs typeface="Calibri"/>
              </a:rPr>
              <a:t>замість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цього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потрібно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зробити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короля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національним </a:t>
            </a:r>
            <a:r>
              <a:rPr sz="2000" dirty="0">
                <a:latin typeface="Calibri"/>
                <a:cs typeface="Calibri"/>
              </a:rPr>
              <a:t>символом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народу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Норвегії.</a:t>
            </a:r>
            <a:endParaRPr sz="2000">
              <a:latin typeface="Calibri"/>
              <a:cs typeface="Calibri"/>
            </a:endParaRPr>
          </a:p>
          <a:p>
            <a:pPr marL="241300" marR="5080" indent="-229235">
              <a:lnSpc>
                <a:spcPct val="902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У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відомій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промові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Стіклестад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(1882),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він </a:t>
            </a:r>
            <a:r>
              <a:rPr sz="2000" dirty="0">
                <a:latin typeface="Calibri"/>
                <a:cs typeface="Calibri"/>
              </a:rPr>
              <a:t>аргументував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те,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що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Норвегія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повинна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отримати незалежність </a:t>
            </a:r>
            <a:r>
              <a:rPr sz="2000" dirty="0">
                <a:latin typeface="Calibri"/>
                <a:cs typeface="Calibri"/>
              </a:rPr>
              <a:t>і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розірвати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союз зі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Швецією,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провівши паралель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битвою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Улафа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Святого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зі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своїми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ворогами.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На </a:t>
            </a:r>
            <a:r>
              <a:rPr sz="2000" dirty="0">
                <a:latin typeface="Calibri"/>
                <a:cs typeface="Calibri"/>
              </a:rPr>
              <a:t>жаль,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"воскресити"</a:t>
            </a:r>
            <a:r>
              <a:rPr sz="2000" spc="-1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Улафа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було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так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легко. </a:t>
            </a:r>
            <a:r>
              <a:rPr sz="2000" dirty="0">
                <a:latin typeface="Calibri"/>
                <a:cs typeface="Calibri"/>
              </a:rPr>
              <a:t>Пропозицию</a:t>
            </a:r>
            <a:r>
              <a:rPr sz="2000" spc="-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відновити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конвенції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Олсок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було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відхилено</a:t>
            </a:r>
            <a:r>
              <a:rPr sz="2000" spc="5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1893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році.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38674" cy="685799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076825" y="2114550"/>
            <a:ext cx="6309360" cy="0"/>
          </a:xfrm>
          <a:custGeom>
            <a:avLst/>
            <a:gdLst/>
            <a:ahLst/>
            <a:cxnLst/>
            <a:rect l="l" t="t" r="r" b="b"/>
            <a:pathLst>
              <a:path w="6309359">
                <a:moveTo>
                  <a:pt x="0" y="0"/>
                </a:moveTo>
                <a:lnTo>
                  <a:pt x="6309359" y="0"/>
                </a:lnTo>
              </a:path>
            </a:pathLst>
          </a:custGeom>
          <a:ln w="19050">
            <a:solidFill>
              <a:srgbClr val="947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642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Горде</a:t>
            </a:r>
            <a:r>
              <a:rPr spc="-190" dirty="0"/>
              <a:t> </a:t>
            </a:r>
            <a:r>
              <a:rPr dirty="0"/>
              <a:t>відчуття</a:t>
            </a:r>
            <a:r>
              <a:rPr spc="15" dirty="0"/>
              <a:t> </a:t>
            </a:r>
            <a:r>
              <a:rPr spc="-10" dirty="0"/>
              <a:t>незалежності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276225" algn="just">
              <a:lnSpc>
                <a:spcPct val="90200"/>
              </a:lnSpc>
              <a:spcBef>
                <a:spcPts val="325"/>
              </a:spcBef>
            </a:pPr>
            <a:r>
              <a:rPr spc="-10" dirty="0"/>
              <a:t>Бйорнстйярне</a:t>
            </a:r>
            <a:r>
              <a:rPr spc="-90" dirty="0"/>
              <a:t> </a:t>
            </a:r>
            <a:r>
              <a:rPr dirty="0"/>
              <a:t>Бйорнсон</a:t>
            </a:r>
            <a:r>
              <a:rPr spc="35" dirty="0"/>
              <a:t> </a:t>
            </a:r>
            <a:r>
              <a:rPr dirty="0"/>
              <a:t>казав</a:t>
            </a:r>
            <a:r>
              <a:rPr spc="-100" dirty="0"/>
              <a:t> </a:t>
            </a:r>
            <a:r>
              <a:rPr dirty="0"/>
              <a:t>про</a:t>
            </a:r>
            <a:r>
              <a:rPr spc="-15" dirty="0"/>
              <a:t> </a:t>
            </a:r>
            <a:r>
              <a:rPr dirty="0"/>
              <a:t>горде</a:t>
            </a:r>
            <a:r>
              <a:rPr spc="-35" dirty="0"/>
              <a:t> </a:t>
            </a:r>
            <a:r>
              <a:rPr dirty="0"/>
              <a:t>відчуття</a:t>
            </a:r>
            <a:r>
              <a:rPr spc="-60" dirty="0"/>
              <a:t> </a:t>
            </a:r>
            <a:r>
              <a:rPr dirty="0"/>
              <a:t>незалежності</a:t>
            </a:r>
            <a:r>
              <a:rPr spc="-85" dirty="0"/>
              <a:t> </a:t>
            </a:r>
            <a:r>
              <a:rPr spc="-50" dirty="0"/>
              <a:t>у </a:t>
            </a:r>
            <a:r>
              <a:rPr dirty="0"/>
              <a:t>своїй</a:t>
            </a:r>
            <a:r>
              <a:rPr spc="-95" dirty="0"/>
              <a:t> </a:t>
            </a:r>
            <a:r>
              <a:rPr dirty="0"/>
              <a:t>промові</a:t>
            </a:r>
            <a:r>
              <a:rPr spc="-80" dirty="0"/>
              <a:t> </a:t>
            </a:r>
            <a:r>
              <a:rPr dirty="0"/>
              <a:t>у</a:t>
            </a:r>
            <a:r>
              <a:rPr spc="70" dirty="0"/>
              <a:t> </a:t>
            </a:r>
            <a:r>
              <a:rPr spc="-10" dirty="0"/>
              <a:t>Стіклестад</a:t>
            </a:r>
            <a:r>
              <a:rPr spc="-85" dirty="0"/>
              <a:t> </a:t>
            </a:r>
            <a:r>
              <a:rPr dirty="0"/>
              <a:t>1892</a:t>
            </a:r>
            <a:r>
              <a:rPr spc="-35" dirty="0"/>
              <a:t> </a:t>
            </a:r>
            <a:r>
              <a:rPr dirty="0"/>
              <a:t>року.</a:t>
            </a:r>
            <a:r>
              <a:rPr spc="40" dirty="0"/>
              <a:t> </a:t>
            </a:r>
            <a:r>
              <a:rPr dirty="0"/>
              <a:t>Це</a:t>
            </a:r>
            <a:r>
              <a:rPr spc="-95" dirty="0"/>
              <a:t> </a:t>
            </a:r>
            <a:r>
              <a:rPr dirty="0"/>
              <a:t>було</a:t>
            </a:r>
            <a:r>
              <a:rPr spc="95" dirty="0"/>
              <a:t> </a:t>
            </a:r>
            <a:r>
              <a:rPr dirty="0"/>
              <a:t>прямо</a:t>
            </a:r>
            <a:r>
              <a:rPr spc="-95" dirty="0"/>
              <a:t> </a:t>
            </a:r>
            <a:r>
              <a:rPr dirty="0"/>
              <a:t>пов’язано</a:t>
            </a:r>
            <a:r>
              <a:rPr spc="-60" dirty="0"/>
              <a:t> </a:t>
            </a:r>
            <a:r>
              <a:rPr spc="-25" dirty="0"/>
              <a:t>із </a:t>
            </a:r>
            <a:r>
              <a:rPr dirty="0"/>
              <a:t>повстанням</a:t>
            </a:r>
            <a:r>
              <a:rPr spc="-130" dirty="0"/>
              <a:t> </a:t>
            </a:r>
            <a:r>
              <a:rPr dirty="0"/>
              <a:t>Норвегії</a:t>
            </a:r>
            <a:r>
              <a:rPr spc="65" dirty="0"/>
              <a:t> </a:t>
            </a:r>
            <a:r>
              <a:rPr dirty="0"/>
              <a:t>як</a:t>
            </a:r>
            <a:r>
              <a:rPr spc="-45" dirty="0"/>
              <a:t> </a:t>
            </a:r>
            <a:r>
              <a:rPr spc="-10" dirty="0"/>
              <a:t>нації.</a:t>
            </a:r>
          </a:p>
          <a:p>
            <a:pPr marL="12700" algn="just">
              <a:lnSpc>
                <a:spcPts val="1960"/>
              </a:lnSpc>
              <a:spcBef>
                <a:spcPts val="815"/>
              </a:spcBef>
            </a:pPr>
            <a:r>
              <a:rPr i="1" dirty="0">
                <a:latin typeface="Calibri"/>
                <a:cs typeface="Calibri"/>
              </a:rPr>
              <a:t>"І</a:t>
            </a:r>
            <a:r>
              <a:rPr i="1" spc="4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досі</a:t>
            </a:r>
            <a:r>
              <a:rPr i="1" spc="-7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говориться</a:t>
            </a:r>
            <a:r>
              <a:rPr i="1" spc="-114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про</a:t>
            </a:r>
            <a:r>
              <a:rPr i="1" spc="-3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те,</a:t>
            </a:r>
            <a:r>
              <a:rPr i="1" spc="5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що</a:t>
            </a:r>
            <a:r>
              <a:rPr i="1" spc="4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Народ,</a:t>
            </a:r>
            <a:r>
              <a:rPr i="1" spc="-4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який</a:t>
            </a:r>
            <a:r>
              <a:rPr i="1" spc="-35" dirty="0">
                <a:latin typeface="Calibri"/>
                <a:cs typeface="Calibri"/>
              </a:rPr>
              <a:t> </a:t>
            </a:r>
            <a:r>
              <a:rPr i="1" spc="-25" dirty="0">
                <a:latin typeface="Calibri"/>
                <a:cs typeface="Calibri"/>
              </a:rPr>
              <a:t>так</a:t>
            </a:r>
          </a:p>
          <a:p>
            <a:pPr marL="12700" marR="569595">
              <a:lnSpc>
                <a:spcPts val="1800"/>
              </a:lnSpc>
              <a:spcBef>
                <a:spcPts val="175"/>
              </a:spcBef>
            </a:pPr>
            <a:r>
              <a:rPr i="1" dirty="0">
                <a:latin typeface="Calibri"/>
                <a:cs typeface="Calibri"/>
              </a:rPr>
              <a:t>хоче</a:t>
            </a:r>
            <a:r>
              <a:rPr i="1" spc="-5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відчути</a:t>
            </a:r>
            <a:r>
              <a:rPr i="1" spc="-3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гордість</a:t>
            </a:r>
            <a:r>
              <a:rPr i="1" spc="-4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від</a:t>
            </a:r>
            <a:r>
              <a:rPr i="1" spc="10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незалежності,</a:t>
            </a:r>
            <a:r>
              <a:rPr i="1" spc="-12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ніяк</a:t>
            </a:r>
            <a:r>
              <a:rPr i="1" spc="-11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не</a:t>
            </a:r>
            <a:r>
              <a:rPr i="1" spc="3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може</a:t>
            </a:r>
            <a:r>
              <a:rPr i="1" spc="-50" dirty="0">
                <a:latin typeface="Calibri"/>
                <a:cs typeface="Calibri"/>
              </a:rPr>
              <a:t> </a:t>
            </a:r>
            <a:r>
              <a:rPr i="1" spc="-25" dirty="0">
                <a:latin typeface="Calibri"/>
                <a:cs typeface="Calibri"/>
              </a:rPr>
              <a:t>це </a:t>
            </a:r>
            <a:r>
              <a:rPr i="1" dirty="0">
                <a:latin typeface="Calibri"/>
                <a:cs typeface="Calibri"/>
              </a:rPr>
              <a:t>отримати.</a:t>
            </a:r>
            <a:r>
              <a:rPr i="1" spc="-120" dirty="0">
                <a:latin typeface="Calibri"/>
                <a:cs typeface="Calibri"/>
              </a:rPr>
              <a:t> </a:t>
            </a:r>
            <a:r>
              <a:rPr i="1" spc="55" dirty="0">
                <a:latin typeface="Calibri"/>
                <a:cs typeface="Calibri"/>
              </a:rPr>
              <a:t>Людиз</a:t>
            </a:r>
            <a:r>
              <a:rPr i="1" spc="6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нашого</a:t>
            </a:r>
            <a:r>
              <a:rPr i="1" spc="-2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оточення</a:t>
            </a:r>
            <a:r>
              <a:rPr i="1" spc="-3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кажуть,</a:t>
            </a:r>
            <a:r>
              <a:rPr i="1" spc="-11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що</a:t>
            </a:r>
            <a:r>
              <a:rPr i="1" spc="5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у</a:t>
            </a:r>
            <a:r>
              <a:rPr i="1" spc="1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інших</a:t>
            </a:r>
            <a:r>
              <a:rPr i="1" spc="45" dirty="0">
                <a:latin typeface="Calibri"/>
                <a:cs typeface="Calibri"/>
              </a:rPr>
              <a:t> </a:t>
            </a:r>
            <a:r>
              <a:rPr i="1" spc="-25" dirty="0">
                <a:latin typeface="Calibri"/>
                <a:cs typeface="Calibri"/>
              </a:rPr>
              <a:t>це</a:t>
            </a:r>
          </a:p>
          <a:p>
            <a:pPr marL="12700" marR="102235">
              <a:lnSpc>
                <a:spcPct val="90200"/>
              </a:lnSpc>
              <a:spcBef>
                <a:spcPts val="20"/>
              </a:spcBef>
            </a:pPr>
            <a:r>
              <a:rPr i="1" dirty="0">
                <a:latin typeface="Calibri"/>
                <a:cs typeface="Calibri"/>
              </a:rPr>
              <a:t>відчуття</a:t>
            </a:r>
            <a:r>
              <a:rPr i="1" spc="4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настільки</a:t>
            </a:r>
            <a:r>
              <a:rPr i="1" spc="-10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ж</a:t>
            </a:r>
            <a:r>
              <a:rPr i="1" spc="-4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є</a:t>
            </a:r>
            <a:r>
              <a:rPr i="1" spc="2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доступним,</a:t>
            </a:r>
            <a:r>
              <a:rPr i="1" spc="-11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як</a:t>
            </a:r>
            <a:r>
              <a:rPr i="1" spc="7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власна</a:t>
            </a:r>
            <a:r>
              <a:rPr i="1" spc="-114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шкіра.</a:t>
            </a:r>
            <a:r>
              <a:rPr i="1" spc="-11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Нам</a:t>
            </a:r>
            <a:r>
              <a:rPr i="1" spc="8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не</a:t>
            </a:r>
            <a:r>
              <a:rPr i="1" spc="40" dirty="0">
                <a:latin typeface="Calibri"/>
                <a:cs typeface="Calibri"/>
              </a:rPr>
              <a:t> </a:t>
            </a:r>
            <a:r>
              <a:rPr i="1" spc="-25" dirty="0">
                <a:latin typeface="Calibri"/>
                <a:cs typeface="Calibri"/>
              </a:rPr>
              <a:t>так </a:t>
            </a:r>
            <a:r>
              <a:rPr i="1" dirty="0">
                <a:latin typeface="Calibri"/>
                <a:cs typeface="Calibri"/>
              </a:rPr>
              <a:t>просто</a:t>
            </a:r>
            <a:r>
              <a:rPr i="1" spc="-10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дали</a:t>
            </a:r>
            <a:r>
              <a:rPr i="1" spc="-1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ці</a:t>
            </a:r>
            <a:r>
              <a:rPr i="1" spc="12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500 років,</a:t>
            </a:r>
            <a:r>
              <a:rPr i="1" spc="-9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протягом</a:t>
            </a:r>
            <a:r>
              <a:rPr i="1" spc="1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яких</a:t>
            </a:r>
            <a:r>
              <a:rPr i="1" spc="-11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Народу</a:t>
            </a:r>
            <a:r>
              <a:rPr i="1" spc="4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бракувало</a:t>
            </a:r>
            <a:r>
              <a:rPr i="1" spc="-90" dirty="0">
                <a:latin typeface="Calibri"/>
                <a:cs typeface="Calibri"/>
              </a:rPr>
              <a:t> </a:t>
            </a:r>
            <a:r>
              <a:rPr i="1" spc="-20" dirty="0">
                <a:latin typeface="Calibri"/>
                <a:cs typeface="Calibri"/>
              </a:rPr>
              <a:t>цієї </a:t>
            </a:r>
            <a:r>
              <a:rPr i="1" spc="-10" dirty="0">
                <a:latin typeface="Calibri"/>
                <a:cs typeface="Calibri"/>
              </a:rPr>
              <a:t>Гордості.</a:t>
            </a:r>
          </a:p>
          <a:p>
            <a:pPr marL="12700" marR="377825">
              <a:lnSpc>
                <a:spcPts val="1880"/>
              </a:lnSpc>
              <a:spcBef>
                <a:spcPts val="940"/>
              </a:spcBef>
            </a:pPr>
            <a:r>
              <a:rPr i="1" spc="10" dirty="0">
                <a:latin typeface="Calibri"/>
                <a:cs typeface="Calibri"/>
              </a:rPr>
              <a:t>(…)</a:t>
            </a:r>
            <a:r>
              <a:rPr i="1" spc="-65" dirty="0">
                <a:latin typeface="Calibri"/>
                <a:cs typeface="Calibri"/>
              </a:rPr>
              <a:t> </a:t>
            </a:r>
            <a:r>
              <a:rPr i="1" spc="10" dirty="0">
                <a:latin typeface="Calibri"/>
                <a:cs typeface="Calibri"/>
              </a:rPr>
              <a:t>і</a:t>
            </a:r>
            <a:r>
              <a:rPr i="1" spc="70" dirty="0">
                <a:latin typeface="Calibri"/>
                <a:cs typeface="Calibri"/>
              </a:rPr>
              <a:t> </a:t>
            </a:r>
            <a:r>
              <a:rPr i="1" spc="10" dirty="0">
                <a:latin typeface="Calibri"/>
                <a:cs typeface="Calibri"/>
              </a:rPr>
              <a:t>кажутьбезпринципно</a:t>
            </a:r>
            <a:r>
              <a:rPr i="1" spc="-60" dirty="0">
                <a:latin typeface="Calibri"/>
                <a:cs typeface="Calibri"/>
              </a:rPr>
              <a:t> </a:t>
            </a:r>
            <a:r>
              <a:rPr i="1" spc="10" dirty="0">
                <a:latin typeface="Calibri"/>
                <a:cs typeface="Calibri"/>
              </a:rPr>
              <a:t>про</a:t>
            </a:r>
            <a:r>
              <a:rPr i="1" spc="-4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Політику,</a:t>
            </a:r>
            <a:r>
              <a:rPr i="1" spc="-50" dirty="0">
                <a:latin typeface="Calibri"/>
                <a:cs typeface="Calibri"/>
              </a:rPr>
              <a:t> </a:t>
            </a:r>
            <a:r>
              <a:rPr i="1" spc="10" dirty="0">
                <a:latin typeface="Calibri"/>
                <a:cs typeface="Calibri"/>
              </a:rPr>
              <a:t>яку</a:t>
            </a:r>
            <a:r>
              <a:rPr i="1" spc="-85" dirty="0">
                <a:latin typeface="Calibri"/>
                <a:cs typeface="Calibri"/>
              </a:rPr>
              <a:t> </a:t>
            </a:r>
            <a:r>
              <a:rPr i="1" spc="10" dirty="0">
                <a:latin typeface="Calibri"/>
                <a:cs typeface="Calibri"/>
              </a:rPr>
              <a:t>ми</a:t>
            </a:r>
            <a:r>
              <a:rPr i="1" spc="-45" dirty="0">
                <a:latin typeface="Calibri"/>
                <a:cs typeface="Calibri"/>
              </a:rPr>
              <a:t> </a:t>
            </a:r>
            <a:r>
              <a:rPr i="1" spc="10" dirty="0">
                <a:latin typeface="Calibri"/>
                <a:cs typeface="Calibri"/>
              </a:rPr>
              <a:t>ведемо:</a:t>
            </a:r>
            <a:r>
              <a:rPr i="1" spc="-80" dirty="0">
                <a:latin typeface="Calibri"/>
                <a:cs typeface="Calibri"/>
              </a:rPr>
              <a:t> </a:t>
            </a:r>
            <a:r>
              <a:rPr i="1" spc="10" dirty="0">
                <a:latin typeface="Calibri"/>
                <a:cs typeface="Calibri"/>
              </a:rPr>
              <a:t>Ні,</a:t>
            </a:r>
            <a:r>
              <a:rPr i="1" spc="35" dirty="0">
                <a:latin typeface="Calibri"/>
                <a:cs typeface="Calibri"/>
              </a:rPr>
              <a:t> </a:t>
            </a:r>
            <a:r>
              <a:rPr i="1" spc="-25" dirty="0">
                <a:latin typeface="Calibri"/>
                <a:cs typeface="Calibri"/>
              </a:rPr>
              <a:t>ні, </a:t>
            </a:r>
            <a:r>
              <a:rPr i="1" dirty="0">
                <a:latin typeface="Calibri"/>
                <a:cs typeface="Calibri"/>
              </a:rPr>
              <a:t>що</a:t>
            </a:r>
            <a:r>
              <a:rPr i="1" spc="3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каже</a:t>
            </a:r>
            <a:r>
              <a:rPr i="1" spc="-14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на</a:t>
            </a:r>
            <a:r>
              <a:rPr i="1" spc="3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це</a:t>
            </a:r>
            <a:r>
              <a:rPr i="1" spc="2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Король?</a:t>
            </a:r>
            <a:r>
              <a:rPr i="1" spc="-11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Норвежці</a:t>
            </a:r>
            <a:r>
              <a:rPr i="1" spc="-75" dirty="0">
                <a:latin typeface="Calibri"/>
                <a:cs typeface="Calibri"/>
              </a:rPr>
              <a:t> </a:t>
            </a:r>
            <a:r>
              <a:rPr i="1" spc="-20" dirty="0">
                <a:latin typeface="Calibri"/>
                <a:cs typeface="Calibri"/>
              </a:rPr>
              <a:t>досі</a:t>
            </a:r>
          </a:p>
          <a:p>
            <a:pPr marL="12700">
              <a:lnSpc>
                <a:spcPts val="1685"/>
              </a:lnSpc>
            </a:pPr>
            <a:r>
              <a:rPr i="1" dirty="0">
                <a:latin typeface="Calibri"/>
                <a:cs typeface="Calibri"/>
              </a:rPr>
              <a:t>не</a:t>
            </a:r>
            <a:r>
              <a:rPr i="1" spc="5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вважаються</a:t>
            </a:r>
            <a:r>
              <a:rPr i="1" spc="-10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тут</a:t>
            </a:r>
            <a:r>
              <a:rPr i="1" spc="-5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Господарями,</a:t>
            </a:r>
            <a:r>
              <a:rPr i="1" spc="-10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і</a:t>
            </a:r>
            <a:r>
              <a:rPr i="1" spc="-5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тому</a:t>
            </a:r>
            <a:r>
              <a:rPr i="1" spc="-5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я</a:t>
            </a:r>
            <a:r>
              <a:rPr i="1" spc="6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розумію,</a:t>
            </a:r>
            <a:r>
              <a:rPr i="1" spc="-9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для</a:t>
            </a:r>
            <a:r>
              <a:rPr i="1" spc="-2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чого</a:t>
            </a:r>
            <a:r>
              <a:rPr i="1" spc="75" dirty="0">
                <a:latin typeface="Calibri"/>
                <a:cs typeface="Calibri"/>
              </a:rPr>
              <a:t> </a:t>
            </a:r>
            <a:r>
              <a:rPr i="1" spc="-25" dirty="0">
                <a:latin typeface="Calibri"/>
                <a:cs typeface="Calibri"/>
              </a:rPr>
              <a:t>ми</a:t>
            </a:r>
          </a:p>
          <a:p>
            <a:pPr marL="12700" marR="5080">
              <a:lnSpc>
                <a:spcPct val="90200"/>
              </a:lnSpc>
              <a:spcBef>
                <a:spcPts val="114"/>
              </a:spcBef>
            </a:pPr>
            <a:r>
              <a:rPr i="1" dirty="0">
                <a:latin typeface="Calibri"/>
                <a:cs typeface="Calibri"/>
              </a:rPr>
              <a:t>підіймаємоцей</a:t>
            </a:r>
            <a:r>
              <a:rPr i="1" spc="12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чистий</a:t>
            </a:r>
            <a:r>
              <a:rPr i="1" spc="-6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Прапор,</a:t>
            </a:r>
            <a:r>
              <a:rPr i="1" spc="3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ми</a:t>
            </a:r>
            <a:r>
              <a:rPr i="1" spc="2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будемо</a:t>
            </a:r>
            <a:r>
              <a:rPr i="1" spc="2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його</a:t>
            </a:r>
            <a:r>
              <a:rPr i="1" spc="2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використовувати </a:t>
            </a:r>
            <a:r>
              <a:rPr i="1" dirty="0">
                <a:latin typeface="Calibri"/>
                <a:cs typeface="Calibri"/>
              </a:rPr>
              <a:t>для</a:t>
            </a:r>
            <a:r>
              <a:rPr i="1" spc="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Самовиховування!</a:t>
            </a:r>
            <a:r>
              <a:rPr i="1" spc="-14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До</a:t>
            </a:r>
            <a:r>
              <a:rPr i="1" spc="-8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Самовиховування!</a:t>
            </a:r>
            <a:r>
              <a:rPr i="1" spc="-14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Наш</a:t>
            </a:r>
            <a:r>
              <a:rPr i="1" spc="1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Народ</a:t>
            </a:r>
            <a:r>
              <a:rPr i="1" spc="-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повинен </a:t>
            </a:r>
            <a:r>
              <a:rPr i="1" spc="20" dirty="0">
                <a:latin typeface="Calibri"/>
                <a:cs typeface="Calibri"/>
              </a:rPr>
              <a:t>отриматичисті символи,</a:t>
            </a:r>
            <a:r>
              <a:rPr i="1" spc="-35" dirty="0">
                <a:latin typeface="Calibri"/>
                <a:cs typeface="Calibri"/>
              </a:rPr>
              <a:t> </a:t>
            </a:r>
            <a:r>
              <a:rPr i="1" spc="20" dirty="0">
                <a:latin typeface="Calibri"/>
                <a:cs typeface="Calibri"/>
              </a:rPr>
              <a:t>длячистої</a:t>
            </a:r>
            <a:r>
              <a:rPr i="1" spc="1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Незалежності."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"/>
            <a:ext cx="4638674" cy="685787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076825" y="2114550"/>
            <a:ext cx="6309360" cy="0"/>
          </a:xfrm>
          <a:custGeom>
            <a:avLst/>
            <a:gdLst/>
            <a:ahLst/>
            <a:cxnLst/>
            <a:rect l="l" t="t" r="r" b="b"/>
            <a:pathLst>
              <a:path w="6309359">
                <a:moveTo>
                  <a:pt x="0" y="0"/>
                </a:moveTo>
                <a:lnTo>
                  <a:pt x="6309359" y="0"/>
                </a:lnTo>
              </a:path>
            </a:pathLst>
          </a:custGeom>
          <a:ln w="19050">
            <a:solidFill>
              <a:srgbClr val="9464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5" y="1765680"/>
            <a:ext cx="10299065" cy="391731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41300" marR="5080" indent="-229235">
              <a:lnSpc>
                <a:spcPct val="80100"/>
              </a:lnSpc>
              <a:spcBef>
                <a:spcPts val="75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Битва,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як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політична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та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ідеологічна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конфронтація,</a:t>
            </a:r>
            <a:r>
              <a:rPr sz="2600" spc="-1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взагалі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має</a:t>
            </a:r>
            <a:r>
              <a:rPr sz="2600" spc="65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ніякого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значення</a:t>
            </a:r>
            <a:r>
              <a:rPr sz="2600" spc="-1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для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автора.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Каталізатором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для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подій,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які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згодом відбудуться,</a:t>
            </a:r>
            <a:r>
              <a:rPr sz="2600" spc="-1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є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Стіклестад.</a:t>
            </a:r>
            <a:r>
              <a:rPr sz="2600" spc="-1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Загинувший</a:t>
            </a:r>
            <a:r>
              <a:rPr sz="2600" spc="-1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король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об’єднав</a:t>
            </a:r>
            <a:r>
              <a:rPr sz="2600" spc="-1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народ.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70" dirty="0">
                <a:latin typeface="Calibri"/>
                <a:cs typeface="Calibri"/>
              </a:rPr>
              <a:t>Те,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що </a:t>
            </a:r>
            <a:r>
              <a:rPr sz="2600" dirty="0">
                <a:latin typeface="Calibri"/>
                <a:cs typeface="Calibri"/>
              </a:rPr>
              <a:t>спершу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сприймалось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колективною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травмою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(вбивство</a:t>
            </a:r>
            <a:r>
              <a:rPr sz="2600" spc="-2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короля), </a:t>
            </a:r>
            <a:r>
              <a:rPr sz="2600" dirty="0">
                <a:latin typeface="Calibri"/>
                <a:cs typeface="Calibri"/>
              </a:rPr>
              <a:t>виявилося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мессіянською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історією</a:t>
            </a:r>
            <a:r>
              <a:rPr sz="2600" spc="-1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про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відродження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народу.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У</a:t>
            </a:r>
            <a:r>
              <a:rPr sz="2600" spc="1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своїй </a:t>
            </a:r>
            <a:r>
              <a:rPr sz="2600" dirty="0">
                <a:latin typeface="Calibri"/>
                <a:cs typeface="Calibri"/>
              </a:rPr>
              <a:t>промові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Бйорнсон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повністю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пов’язує</a:t>
            </a:r>
            <a:r>
              <a:rPr sz="2600" spc="-1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норвезький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народ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із </a:t>
            </a:r>
            <a:r>
              <a:rPr sz="2600" spc="-10" dirty="0">
                <a:latin typeface="Calibri"/>
                <a:cs typeface="Calibri"/>
              </a:rPr>
              <a:t>Стіклестад. </a:t>
            </a:r>
            <a:r>
              <a:rPr sz="2600" dirty="0">
                <a:latin typeface="Calibri"/>
                <a:cs typeface="Calibri"/>
              </a:rPr>
              <a:t>Місце,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яке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у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1030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році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зробило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із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розлучення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об’єднання,</a:t>
            </a:r>
            <a:r>
              <a:rPr sz="2600" spc="-1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може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навіть </a:t>
            </a:r>
            <a:r>
              <a:rPr sz="2600" dirty="0">
                <a:latin typeface="Calibri"/>
                <a:cs typeface="Calibri"/>
              </a:rPr>
              <a:t>через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800+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років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створити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умови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для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величних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подій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у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національній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та </a:t>
            </a:r>
            <a:r>
              <a:rPr sz="2600" dirty="0">
                <a:latin typeface="Calibri"/>
                <a:cs typeface="Calibri"/>
              </a:rPr>
              <a:t>народній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історії.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Бйорнсон </a:t>
            </a:r>
            <a:r>
              <a:rPr sz="2600" spc="-10" dirty="0">
                <a:latin typeface="Calibri"/>
                <a:cs typeface="Calibri"/>
              </a:rPr>
              <a:t>каже: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"Her</a:t>
            </a:r>
            <a:r>
              <a:rPr sz="2600" i="1" spc="-3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paa</a:t>
            </a:r>
            <a:r>
              <a:rPr sz="2600" i="1" spc="-3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Stiklestadfor</a:t>
            </a:r>
            <a:r>
              <a:rPr sz="2600" i="1" spc="-18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800</a:t>
            </a:r>
            <a:r>
              <a:rPr sz="2600" i="1" spc="-9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Aar</a:t>
            </a:r>
            <a:r>
              <a:rPr sz="2600" i="1" spc="5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siden</a:t>
            </a:r>
            <a:r>
              <a:rPr sz="2600" i="1" spc="-114" dirty="0">
                <a:latin typeface="Calibri"/>
                <a:cs typeface="Calibri"/>
              </a:rPr>
              <a:t> </a:t>
            </a:r>
            <a:r>
              <a:rPr sz="2600" i="1" spc="-25" dirty="0">
                <a:latin typeface="Calibri"/>
                <a:cs typeface="Calibri"/>
              </a:rPr>
              <a:t>var </a:t>
            </a:r>
            <a:r>
              <a:rPr sz="2600" i="1" dirty="0">
                <a:latin typeface="Calibri"/>
                <a:cs typeface="Calibri"/>
              </a:rPr>
              <a:t>det</a:t>
            </a:r>
            <a:r>
              <a:rPr sz="2600" i="1" spc="-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Kongedømmet,</a:t>
            </a:r>
            <a:r>
              <a:rPr sz="2600" i="1" spc="-16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som</a:t>
            </a:r>
            <a:r>
              <a:rPr sz="2600" i="1" spc="-4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serjede,</a:t>
            </a:r>
            <a:r>
              <a:rPr sz="2600" i="1" spc="-8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og</a:t>
            </a:r>
            <a:r>
              <a:rPr sz="2600" i="1" spc="-2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skulde serje,</a:t>
            </a:r>
            <a:r>
              <a:rPr sz="2600" i="1" spc="-8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her</a:t>
            </a:r>
            <a:r>
              <a:rPr sz="2600" i="1" spc="-2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som</a:t>
            </a:r>
            <a:r>
              <a:rPr sz="2600" i="1" spc="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andeteteds.</a:t>
            </a:r>
            <a:r>
              <a:rPr sz="2600" i="1" spc="-175" dirty="0">
                <a:latin typeface="Calibri"/>
                <a:cs typeface="Calibri"/>
              </a:rPr>
              <a:t> </a:t>
            </a:r>
            <a:r>
              <a:rPr sz="2600" i="1" spc="-25" dirty="0">
                <a:latin typeface="Calibri"/>
                <a:cs typeface="Calibri"/>
              </a:rPr>
              <a:t>(…) </a:t>
            </a:r>
            <a:r>
              <a:rPr sz="2600" i="1" dirty="0">
                <a:latin typeface="Calibri"/>
                <a:cs typeface="Calibri"/>
              </a:rPr>
              <a:t>Tiden</a:t>
            </a:r>
            <a:r>
              <a:rPr sz="2600" i="1" spc="-4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er</a:t>
            </a:r>
            <a:r>
              <a:rPr sz="2600" i="1" spc="-3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kommet,</a:t>
            </a:r>
            <a:r>
              <a:rPr sz="2600" i="1" spc="-17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at</a:t>
            </a:r>
            <a:r>
              <a:rPr sz="2600" i="1" spc="2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ogsaa</a:t>
            </a:r>
            <a:r>
              <a:rPr sz="2600" i="1" spc="-3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det</a:t>
            </a:r>
            <a:r>
              <a:rPr sz="2600" i="1" spc="-1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indstævnes</a:t>
            </a:r>
            <a:r>
              <a:rPr sz="2600" i="1" spc="-15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til</a:t>
            </a:r>
            <a:r>
              <a:rPr sz="2600" i="1" spc="-4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Afløsning,</a:t>
            </a:r>
            <a:r>
              <a:rPr sz="2600" i="1" spc="-17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ja</a:t>
            </a:r>
            <a:r>
              <a:rPr sz="2600" i="1" spc="4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er</a:t>
            </a:r>
            <a:r>
              <a:rPr sz="2600" i="1" spc="4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alt begyndt</a:t>
            </a:r>
            <a:r>
              <a:rPr sz="2600" i="1" spc="-90" dirty="0">
                <a:latin typeface="Calibri"/>
                <a:cs typeface="Calibri"/>
              </a:rPr>
              <a:t> </a:t>
            </a:r>
            <a:r>
              <a:rPr sz="2600" i="1" spc="-25" dirty="0">
                <a:latin typeface="Calibri"/>
                <a:cs typeface="Calibri"/>
              </a:rPr>
              <a:t>at </a:t>
            </a:r>
            <a:r>
              <a:rPr sz="2600" i="1" dirty="0">
                <a:latin typeface="Calibri"/>
                <a:cs typeface="Calibri"/>
              </a:rPr>
              <a:t>afløses.</a:t>
            </a:r>
            <a:r>
              <a:rPr sz="2600" i="1" spc="-14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Vi</a:t>
            </a:r>
            <a:r>
              <a:rPr sz="2600" i="1" spc="1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staar</a:t>
            </a:r>
            <a:r>
              <a:rPr sz="2600" i="1" spc="-6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atter</a:t>
            </a:r>
            <a:r>
              <a:rPr sz="2600" i="1" spc="-7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ved</a:t>
            </a:r>
            <a:r>
              <a:rPr sz="2600" i="1" spc="-7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et</a:t>
            </a:r>
            <a:r>
              <a:rPr sz="2600" i="1" spc="3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Vendepunkt."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7996" y="2427287"/>
            <a:ext cx="386778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41300" algn="l"/>
              </a:tabLst>
            </a:pPr>
            <a:r>
              <a:rPr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http://virksommeord.no/tale/102/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8"/>
            <a:ext cx="4638674" cy="685787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076825" y="2114550"/>
            <a:ext cx="6309360" cy="0"/>
          </a:xfrm>
          <a:custGeom>
            <a:avLst/>
            <a:gdLst/>
            <a:ahLst/>
            <a:cxnLst/>
            <a:rect l="l" t="t" r="r" b="b"/>
            <a:pathLst>
              <a:path w="6309359">
                <a:moveTo>
                  <a:pt x="0" y="0"/>
                </a:moveTo>
                <a:lnTo>
                  <a:pt x="6309359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5273" y="3410954"/>
            <a:ext cx="6973217" cy="22330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796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Бйорнстйярне Бйорнсон та Стіклестад Горде відчуття незалежності у Стіклестад стає гімном Норвегії</vt:lpstr>
      <vt:lpstr>Події до розпаду союзу у 1905 році</vt:lpstr>
      <vt:lpstr>Bjørnstjerne Bjørnson</vt:lpstr>
      <vt:lpstr>Бйорнстйярне Бйорнсон у Стіклестад</vt:lpstr>
      <vt:lpstr>PowerPoint-presentasjon</vt:lpstr>
      <vt:lpstr>Святий Улаф Бйорнстйярне Бйорнсона</vt:lpstr>
      <vt:lpstr>Горде відчуття незалежності</vt:lpstr>
      <vt:lpstr>PowerPoint-presentasjon</vt:lpstr>
      <vt:lpstr>PowerPoint-presentasjon</vt:lpstr>
      <vt:lpstr>PowerPoint-presentasjon</vt:lpstr>
      <vt:lpstr>Джерела: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Бйорнстйярне Бйорнсон та Стіклестад Горде відчуття незалежності у Стіклестад стає гімном Норвегії</dc:title>
  <dc:creator>Storholmen, Åse</dc:creator>
  <cp:lastModifiedBy>Storholmen, Åse</cp:lastModifiedBy>
  <cp:revision>1</cp:revision>
  <dcterms:created xsi:type="dcterms:W3CDTF">2024-02-28T08:31:47Z</dcterms:created>
  <dcterms:modified xsi:type="dcterms:W3CDTF">2024-02-28T08:32:23Z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2024-02-13T00:00:00Z</vt:filetime>
  </property>
  <property fmtid="{D5CDD505-2E9C-101B-9397-08002B2CF9AE}" pid="3" name="LastSaved">
    <vt:filetime>2024-02-28T00:00:00Z</vt:filetime>
  </property>
</Properties>
</file>