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4" r:id="rId4"/>
    <p:sldId id="289" r:id="rId5"/>
    <p:sldId id="290" r:id="rId6"/>
    <p:sldId id="257" r:id="rId7"/>
    <p:sldId id="271" r:id="rId8"/>
    <p:sldId id="275" r:id="rId9"/>
    <p:sldId id="258" r:id="rId10"/>
    <p:sldId id="272" r:id="rId11"/>
    <p:sldId id="259" r:id="rId12"/>
    <p:sldId id="276" r:id="rId13"/>
    <p:sldId id="277" r:id="rId14"/>
    <p:sldId id="278" r:id="rId15"/>
    <p:sldId id="279" r:id="rId16"/>
    <p:sldId id="286" r:id="rId17"/>
    <p:sldId id="264" r:id="rId18"/>
    <p:sldId id="270" r:id="rId19"/>
    <p:sldId id="263" r:id="rId20"/>
    <p:sldId id="265" r:id="rId21"/>
    <p:sldId id="287" r:id="rId22"/>
    <p:sldId id="266" r:id="rId23"/>
    <p:sldId id="267" r:id="rId24"/>
    <p:sldId id="268" r:id="rId25"/>
    <p:sldId id="288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62784-ACE2-4568-811C-304B765620F5}" v="3" dt="2023-08-31T10:53:08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rholmen, Åse" userId="970ffbd3-6f3d-45c6-9a91-3ac150428195" providerId="ADAL" clId="{0DD62784-ACE2-4568-811C-304B765620F5}"/>
    <pc:docChg chg="custSel modSld sldOrd">
      <pc:chgData name="Storholmen, Åse" userId="970ffbd3-6f3d-45c6-9a91-3ac150428195" providerId="ADAL" clId="{0DD62784-ACE2-4568-811C-304B765620F5}" dt="2023-08-31T10:53:22.218" v="274" actId="27636"/>
      <pc:docMkLst>
        <pc:docMk/>
      </pc:docMkLst>
      <pc:sldChg chg="delSp modSp mod">
        <pc:chgData name="Storholmen, Åse" userId="970ffbd3-6f3d-45c6-9a91-3ac150428195" providerId="ADAL" clId="{0DD62784-ACE2-4568-811C-304B765620F5}" dt="2023-08-31T10:53:22.218" v="274" actId="27636"/>
        <pc:sldMkLst>
          <pc:docMk/>
          <pc:sldMk cId="2690998917" sldId="256"/>
        </pc:sldMkLst>
        <pc:spChg chg="mod">
          <ac:chgData name="Storholmen, Åse" userId="970ffbd3-6f3d-45c6-9a91-3ac150428195" providerId="ADAL" clId="{0DD62784-ACE2-4568-811C-304B765620F5}" dt="2023-08-31T10:53:22.218" v="274" actId="27636"/>
          <ac:spMkLst>
            <pc:docMk/>
            <pc:sldMk cId="2690998917" sldId="256"/>
            <ac:spMk id="2" creationId="{F002CD33-460D-4F2E-00B0-77BD0DF8D868}"/>
          </ac:spMkLst>
        </pc:spChg>
        <pc:spChg chg="del">
          <ac:chgData name="Storholmen, Åse" userId="970ffbd3-6f3d-45c6-9a91-3ac150428195" providerId="ADAL" clId="{0DD62784-ACE2-4568-811C-304B765620F5}" dt="2023-08-31T10:52:47.922" v="267" actId="478"/>
          <ac:spMkLst>
            <pc:docMk/>
            <pc:sldMk cId="2690998917" sldId="256"/>
            <ac:spMk id="3" creationId="{E90EB5B0-6C8D-D74F-658D-F8162AA58E44}"/>
          </ac:spMkLst>
        </pc:spChg>
      </pc:sldChg>
      <pc:sldChg chg="modSp mod">
        <pc:chgData name="Storholmen, Åse" userId="970ffbd3-6f3d-45c6-9a91-3ac150428195" providerId="ADAL" clId="{0DD62784-ACE2-4568-811C-304B765620F5}" dt="2023-08-31T10:51:16.514" v="259" actId="113"/>
        <pc:sldMkLst>
          <pc:docMk/>
          <pc:sldMk cId="4176897021" sldId="257"/>
        </pc:sldMkLst>
        <pc:spChg chg="mod">
          <ac:chgData name="Storholmen, Åse" userId="970ffbd3-6f3d-45c6-9a91-3ac150428195" providerId="ADAL" clId="{0DD62784-ACE2-4568-811C-304B765620F5}" dt="2023-08-31T10:51:16.514" v="259" actId="113"/>
          <ac:spMkLst>
            <pc:docMk/>
            <pc:sldMk cId="4176897021" sldId="257"/>
            <ac:spMk id="2" creationId="{678E5A13-71C9-2E44-1CD0-C35E0E3E3D9E}"/>
          </ac:spMkLst>
        </pc:spChg>
        <pc:spChg chg="mod">
          <ac:chgData name="Storholmen, Åse" userId="970ffbd3-6f3d-45c6-9a91-3ac150428195" providerId="ADAL" clId="{0DD62784-ACE2-4568-811C-304B765620F5}" dt="2023-08-31T09:52:58.628" v="4" actId="20577"/>
          <ac:spMkLst>
            <pc:docMk/>
            <pc:sldMk cId="4176897021" sldId="257"/>
            <ac:spMk id="3" creationId="{4D77A812-2D91-AB30-6A41-427EAECF0348}"/>
          </ac:spMkLst>
        </pc:spChg>
      </pc:sldChg>
      <pc:sldChg chg="modSp mod">
        <pc:chgData name="Storholmen, Åse" userId="970ffbd3-6f3d-45c6-9a91-3ac150428195" providerId="ADAL" clId="{0DD62784-ACE2-4568-811C-304B765620F5}" dt="2023-08-31T10:49:37.995" v="252" actId="113"/>
        <pc:sldMkLst>
          <pc:docMk/>
          <pc:sldMk cId="2795180454" sldId="258"/>
        </pc:sldMkLst>
        <pc:spChg chg="mod">
          <ac:chgData name="Storholmen, Åse" userId="970ffbd3-6f3d-45c6-9a91-3ac150428195" providerId="ADAL" clId="{0DD62784-ACE2-4568-811C-304B765620F5}" dt="2023-08-31T10:49:37.995" v="252" actId="113"/>
          <ac:spMkLst>
            <pc:docMk/>
            <pc:sldMk cId="2795180454" sldId="258"/>
            <ac:spMk id="2" creationId="{20D006FA-3B63-3025-9E37-5E9129E380D2}"/>
          </ac:spMkLst>
        </pc:spChg>
        <pc:spChg chg="mod">
          <ac:chgData name="Storholmen, Åse" userId="970ffbd3-6f3d-45c6-9a91-3ac150428195" providerId="ADAL" clId="{0DD62784-ACE2-4568-811C-304B765620F5}" dt="2023-08-31T10:32:58.100" v="155" actId="255"/>
          <ac:spMkLst>
            <pc:docMk/>
            <pc:sldMk cId="2795180454" sldId="258"/>
            <ac:spMk id="3" creationId="{7EC9C3AA-AC70-2A30-9009-FB472AAF9C4F}"/>
          </ac:spMkLst>
        </pc:spChg>
      </pc:sldChg>
      <pc:sldChg chg="modSp mod">
        <pc:chgData name="Storholmen, Åse" userId="970ffbd3-6f3d-45c6-9a91-3ac150428195" providerId="ADAL" clId="{0DD62784-ACE2-4568-811C-304B765620F5}" dt="2023-08-31T10:49:27.990" v="251" actId="14100"/>
        <pc:sldMkLst>
          <pc:docMk/>
          <pc:sldMk cId="4154822384" sldId="259"/>
        </pc:sldMkLst>
        <pc:spChg chg="mod">
          <ac:chgData name="Storholmen, Åse" userId="970ffbd3-6f3d-45c6-9a91-3ac150428195" providerId="ADAL" clId="{0DD62784-ACE2-4568-811C-304B765620F5}" dt="2023-08-31T10:49:27.990" v="251" actId="14100"/>
          <ac:spMkLst>
            <pc:docMk/>
            <pc:sldMk cId="4154822384" sldId="259"/>
            <ac:spMk id="2" creationId="{864737F4-D2F5-7CC4-EC4D-978A4F255661}"/>
          </ac:spMkLst>
        </pc:spChg>
        <pc:spChg chg="mod">
          <ac:chgData name="Storholmen, Åse" userId="970ffbd3-6f3d-45c6-9a91-3ac150428195" providerId="ADAL" clId="{0DD62784-ACE2-4568-811C-304B765620F5}" dt="2023-08-31T10:49:08.119" v="249" actId="113"/>
          <ac:spMkLst>
            <pc:docMk/>
            <pc:sldMk cId="4154822384" sldId="259"/>
            <ac:spMk id="3" creationId="{9F2A6C1C-9767-777E-2B7B-A32AA2E10F30}"/>
          </ac:spMkLst>
        </pc:spChg>
        <pc:picChg chg="mod">
          <ac:chgData name="Storholmen, Åse" userId="970ffbd3-6f3d-45c6-9a91-3ac150428195" providerId="ADAL" clId="{0DD62784-ACE2-4568-811C-304B765620F5}" dt="2023-08-31T10:33:39.210" v="157" actId="1076"/>
          <ac:picMkLst>
            <pc:docMk/>
            <pc:sldMk cId="4154822384" sldId="259"/>
            <ac:picMk id="6" creationId="{3A08699D-4AE7-D17D-813A-BED5B359A86A}"/>
          </ac:picMkLst>
        </pc:picChg>
      </pc:sldChg>
      <pc:sldChg chg="modSp mod">
        <pc:chgData name="Storholmen, Åse" userId="970ffbd3-6f3d-45c6-9a91-3ac150428195" providerId="ADAL" clId="{0DD62784-ACE2-4568-811C-304B765620F5}" dt="2023-08-31T10:38:37.142" v="209" actId="5793"/>
        <pc:sldMkLst>
          <pc:docMk/>
          <pc:sldMk cId="3397549142" sldId="263"/>
        </pc:sldMkLst>
        <pc:spChg chg="mod">
          <ac:chgData name="Storholmen, Åse" userId="970ffbd3-6f3d-45c6-9a91-3ac150428195" providerId="ADAL" clId="{0DD62784-ACE2-4568-811C-304B765620F5}" dt="2023-08-31T10:37:11.590" v="182" actId="113"/>
          <ac:spMkLst>
            <pc:docMk/>
            <pc:sldMk cId="3397549142" sldId="263"/>
            <ac:spMk id="2" creationId="{3591773A-21F2-AF38-F00E-B56E5C24F2A5}"/>
          </ac:spMkLst>
        </pc:spChg>
        <pc:spChg chg="mod">
          <ac:chgData name="Storholmen, Åse" userId="970ffbd3-6f3d-45c6-9a91-3ac150428195" providerId="ADAL" clId="{0DD62784-ACE2-4568-811C-304B765620F5}" dt="2023-08-31T10:38:37.142" v="209" actId="5793"/>
          <ac:spMkLst>
            <pc:docMk/>
            <pc:sldMk cId="3397549142" sldId="263"/>
            <ac:spMk id="3" creationId="{D03B6A24-810E-A845-8134-4B5847B4C66D}"/>
          </ac:spMkLst>
        </pc:spChg>
      </pc:sldChg>
      <pc:sldChg chg="modSp mod">
        <pc:chgData name="Storholmen, Åse" userId="970ffbd3-6f3d-45c6-9a91-3ac150428195" providerId="ADAL" clId="{0DD62784-ACE2-4568-811C-304B765620F5}" dt="2023-08-31T10:46:54.302" v="241" actId="113"/>
        <pc:sldMkLst>
          <pc:docMk/>
          <pc:sldMk cId="1481968968" sldId="264"/>
        </pc:sldMkLst>
        <pc:spChg chg="mod">
          <ac:chgData name="Storholmen, Åse" userId="970ffbd3-6f3d-45c6-9a91-3ac150428195" providerId="ADAL" clId="{0DD62784-ACE2-4568-811C-304B765620F5}" dt="2023-08-31T10:46:54.302" v="241" actId="113"/>
          <ac:spMkLst>
            <pc:docMk/>
            <pc:sldMk cId="1481968968" sldId="264"/>
            <ac:spMk id="2" creationId="{50114B78-3F10-B44D-2FE2-BBB1246138E0}"/>
          </ac:spMkLst>
        </pc:spChg>
      </pc:sldChg>
      <pc:sldChg chg="modSp mod">
        <pc:chgData name="Storholmen, Åse" userId="970ffbd3-6f3d-45c6-9a91-3ac150428195" providerId="ADAL" clId="{0DD62784-ACE2-4568-811C-304B765620F5}" dt="2023-08-31T10:39:49.634" v="214" actId="255"/>
        <pc:sldMkLst>
          <pc:docMk/>
          <pc:sldMk cId="3414746729" sldId="265"/>
        </pc:sldMkLst>
        <pc:spChg chg="mod">
          <ac:chgData name="Storholmen, Åse" userId="970ffbd3-6f3d-45c6-9a91-3ac150428195" providerId="ADAL" clId="{0DD62784-ACE2-4568-811C-304B765620F5}" dt="2023-08-31T10:39:08.166" v="212" actId="14100"/>
          <ac:spMkLst>
            <pc:docMk/>
            <pc:sldMk cId="3414746729" sldId="265"/>
            <ac:spMk id="2" creationId="{5F89313D-BDF6-8B14-78E7-020AB8428901}"/>
          </ac:spMkLst>
        </pc:spChg>
        <pc:spChg chg="mod">
          <ac:chgData name="Storholmen, Åse" userId="970ffbd3-6f3d-45c6-9a91-3ac150428195" providerId="ADAL" clId="{0DD62784-ACE2-4568-811C-304B765620F5}" dt="2023-08-31T10:39:49.634" v="214" actId="255"/>
          <ac:spMkLst>
            <pc:docMk/>
            <pc:sldMk cId="3414746729" sldId="265"/>
            <ac:spMk id="8" creationId="{EB4F365D-8194-B69A-EEFA-C93B3E72F238}"/>
          </ac:spMkLst>
        </pc:spChg>
      </pc:sldChg>
      <pc:sldChg chg="modSp mod">
        <pc:chgData name="Storholmen, Åse" userId="970ffbd3-6f3d-45c6-9a91-3ac150428195" providerId="ADAL" clId="{0DD62784-ACE2-4568-811C-304B765620F5}" dt="2023-08-31T10:44:35.441" v="227" actId="14100"/>
        <pc:sldMkLst>
          <pc:docMk/>
          <pc:sldMk cId="941290565" sldId="266"/>
        </pc:sldMkLst>
        <pc:spChg chg="mod">
          <ac:chgData name="Storholmen, Åse" userId="970ffbd3-6f3d-45c6-9a91-3ac150428195" providerId="ADAL" clId="{0DD62784-ACE2-4568-811C-304B765620F5}" dt="2023-08-31T10:43:46.054" v="223" actId="14100"/>
          <ac:spMkLst>
            <pc:docMk/>
            <pc:sldMk cId="941290565" sldId="266"/>
            <ac:spMk id="2" creationId="{3B1ADD5F-62FC-6848-EEC1-C206DFAADC0E}"/>
          </ac:spMkLst>
        </pc:spChg>
        <pc:spChg chg="mod">
          <ac:chgData name="Storholmen, Åse" userId="970ffbd3-6f3d-45c6-9a91-3ac150428195" providerId="ADAL" clId="{0DD62784-ACE2-4568-811C-304B765620F5}" dt="2023-08-31T10:44:11.225" v="226" actId="14100"/>
          <ac:spMkLst>
            <pc:docMk/>
            <pc:sldMk cId="941290565" sldId="266"/>
            <ac:spMk id="3" creationId="{9D1C39D2-25B2-D1D9-E96D-72D6F4416DED}"/>
          </ac:spMkLst>
        </pc:spChg>
        <pc:picChg chg="mod">
          <ac:chgData name="Storholmen, Åse" userId="970ffbd3-6f3d-45c6-9a91-3ac150428195" providerId="ADAL" clId="{0DD62784-ACE2-4568-811C-304B765620F5}" dt="2023-08-31T10:44:35.441" v="227" actId="14100"/>
          <ac:picMkLst>
            <pc:docMk/>
            <pc:sldMk cId="941290565" sldId="266"/>
            <ac:picMk id="5" creationId="{A82318C7-8C1E-EFB7-0BA4-69EBB2DB05DF}"/>
          </ac:picMkLst>
        </pc:picChg>
      </pc:sldChg>
      <pc:sldChg chg="modSp mod">
        <pc:chgData name="Storholmen, Åse" userId="970ffbd3-6f3d-45c6-9a91-3ac150428195" providerId="ADAL" clId="{0DD62784-ACE2-4568-811C-304B765620F5}" dt="2023-08-31T10:46:04.973" v="238" actId="113"/>
        <pc:sldMkLst>
          <pc:docMk/>
          <pc:sldMk cId="4283446785" sldId="267"/>
        </pc:sldMkLst>
        <pc:spChg chg="mod">
          <ac:chgData name="Storholmen, Åse" userId="970ffbd3-6f3d-45c6-9a91-3ac150428195" providerId="ADAL" clId="{0DD62784-ACE2-4568-811C-304B765620F5}" dt="2023-08-31T10:46:04.973" v="238" actId="113"/>
          <ac:spMkLst>
            <pc:docMk/>
            <pc:sldMk cId="4283446785" sldId="267"/>
            <ac:spMk id="2" creationId="{FE9BE720-6E9E-7C17-3EDE-BCDB9C909CD1}"/>
          </ac:spMkLst>
        </pc:spChg>
        <pc:spChg chg="mod">
          <ac:chgData name="Storholmen, Åse" userId="970ffbd3-6f3d-45c6-9a91-3ac150428195" providerId="ADAL" clId="{0DD62784-ACE2-4568-811C-304B765620F5}" dt="2023-08-31T10:44:58.274" v="237" actId="20577"/>
          <ac:spMkLst>
            <pc:docMk/>
            <pc:sldMk cId="4283446785" sldId="267"/>
            <ac:spMk id="3" creationId="{03B169AC-B3DA-6B13-C559-F5DEF0DDE081}"/>
          </ac:spMkLst>
        </pc:spChg>
      </pc:sldChg>
      <pc:sldChg chg="modSp mod">
        <pc:chgData name="Storholmen, Åse" userId="970ffbd3-6f3d-45c6-9a91-3ac150428195" providerId="ADAL" clId="{0DD62784-ACE2-4568-811C-304B765620F5}" dt="2023-08-31T10:46:17.889" v="239" actId="113"/>
        <pc:sldMkLst>
          <pc:docMk/>
          <pc:sldMk cId="3973434817" sldId="268"/>
        </pc:sldMkLst>
        <pc:spChg chg="mod">
          <ac:chgData name="Storholmen, Åse" userId="970ffbd3-6f3d-45c6-9a91-3ac150428195" providerId="ADAL" clId="{0DD62784-ACE2-4568-811C-304B765620F5}" dt="2023-08-31T10:46:17.889" v="239" actId="113"/>
          <ac:spMkLst>
            <pc:docMk/>
            <pc:sldMk cId="3973434817" sldId="268"/>
            <ac:spMk id="2" creationId="{4B2DFB04-6232-E90E-8267-1423CEB6E345}"/>
          </ac:spMkLst>
        </pc:spChg>
      </pc:sldChg>
      <pc:sldChg chg="modSp mod ord">
        <pc:chgData name="Storholmen, Åse" userId="970ffbd3-6f3d-45c6-9a91-3ac150428195" providerId="ADAL" clId="{0DD62784-ACE2-4568-811C-304B765620F5}" dt="2023-08-31T10:52:27.064" v="265" actId="113"/>
        <pc:sldMkLst>
          <pc:docMk/>
          <pc:sldMk cId="2943464725" sldId="269"/>
        </pc:sldMkLst>
        <pc:spChg chg="mod">
          <ac:chgData name="Storholmen, Åse" userId="970ffbd3-6f3d-45c6-9a91-3ac150428195" providerId="ADAL" clId="{0DD62784-ACE2-4568-811C-304B765620F5}" dt="2023-08-31T10:52:27.064" v="265" actId="113"/>
          <ac:spMkLst>
            <pc:docMk/>
            <pc:sldMk cId="2943464725" sldId="269"/>
            <ac:spMk id="2" creationId="{9CBAB3EA-AE2D-252D-1CEF-AE41445B4699}"/>
          </ac:spMkLst>
        </pc:spChg>
        <pc:spChg chg="mod">
          <ac:chgData name="Storholmen, Åse" userId="970ffbd3-6f3d-45c6-9a91-3ac150428195" providerId="ADAL" clId="{0DD62784-ACE2-4568-811C-304B765620F5}" dt="2023-08-31T10:26:36.637" v="21" actId="20577"/>
          <ac:spMkLst>
            <pc:docMk/>
            <pc:sldMk cId="2943464725" sldId="269"/>
            <ac:spMk id="3" creationId="{1D64FB4A-EEEA-1533-8F9E-C5F410FB6E65}"/>
          </ac:spMkLst>
        </pc:spChg>
      </pc:sldChg>
      <pc:sldChg chg="modSp mod">
        <pc:chgData name="Storholmen, Åse" userId="970ffbd3-6f3d-45c6-9a91-3ac150428195" providerId="ADAL" clId="{0DD62784-ACE2-4568-811C-304B765620F5}" dt="2023-08-31T10:36:48.142" v="179" actId="14100"/>
        <pc:sldMkLst>
          <pc:docMk/>
          <pc:sldMk cId="2366987907" sldId="270"/>
        </pc:sldMkLst>
        <pc:spChg chg="mod">
          <ac:chgData name="Storholmen, Åse" userId="970ffbd3-6f3d-45c6-9a91-3ac150428195" providerId="ADAL" clId="{0DD62784-ACE2-4568-811C-304B765620F5}" dt="2023-08-31T10:36:48.142" v="179" actId="14100"/>
          <ac:spMkLst>
            <pc:docMk/>
            <pc:sldMk cId="2366987907" sldId="270"/>
            <ac:spMk id="3" creationId="{A6A3C27C-8915-20F5-843A-451295C19F7E}"/>
          </ac:spMkLst>
        </pc:spChg>
      </pc:sldChg>
      <pc:sldChg chg="modSp mod">
        <pc:chgData name="Storholmen, Åse" userId="970ffbd3-6f3d-45c6-9a91-3ac150428195" providerId="ADAL" clId="{0DD62784-ACE2-4568-811C-304B765620F5}" dt="2023-08-31T10:51:00.801" v="258" actId="113"/>
        <pc:sldMkLst>
          <pc:docMk/>
          <pc:sldMk cId="3618277766" sldId="271"/>
        </pc:sldMkLst>
        <pc:spChg chg="mod">
          <ac:chgData name="Storholmen, Åse" userId="970ffbd3-6f3d-45c6-9a91-3ac150428195" providerId="ADAL" clId="{0DD62784-ACE2-4568-811C-304B765620F5}" dt="2023-08-31T10:51:00.801" v="258" actId="113"/>
          <ac:spMkLst>
            <pc:docMk/>
            <pc:sldMk cId="3618277766" sldId="271"/>
            <ac:spMk id="2" creationId="{AA4A4B49-4C4F-BFA2-8790-CCC1B421776B}"/>
          </ac:spMkLst>
        </pc:spChg>
      </pc:sldChg>
      <pc:sldChg chg="modSp mod ord">
        <pc:chgData name="Storholmen, Åse" userId="970ffbd3-6f3d-45c6-9a91-3ac150428195" providerId="ADAL" clId="{0DD62784-ACE2-4568-811C-304B765620F5}" dt="2023-08-31T10:50:46.002" v="257"/>
        <pc:sldMkLst>
          <pc:docMk/>
          <pc:sldMk cId="662835114" sldId="272"/>
        </pc:sldMkLst>
        <pc:spChg chg="mod">
          <ac:chgData name="Storholmen, Åse" userId="970ffbd3-6f3d-45c6-9a91-3ac150428195" providerId="ADAL" clId="{0DD62784-ACE2-4568-811C-304B765620F5}" dt="2023-08-31T10:50:27.930" v="255" actId="113"/>
          <ac:spMkLst>
            <pc:docMk/>
            <pc:sldMk cId="662835114" sldId="272"/>
            <ac:spMk id="2" creationId="{839FA134-1CF1-4F48-FCE8-9F9B9C12B2F7}"/>
          </ac:spMkLst>
        </pc:spChg>
        <pc:picChg chg="mod">
          <ac:chgData name="Storholmen, Åse" userId="970ffbd3-6f3d-45c6-9a91-3ac150428195" providerId="ADAL" clId="{0DD62784-ACE2-4568-811C-304B765620F5}" dt="2023-08-31T09:53:44.722" v="12" actId="14100"/>
          <ac:picMkLst>
            <pc:docMk/>
            <pc:sldMk cId="662835114" sldId="272"/>
            <ac:picMk id="5" creationId="{844B063E-30B1-33F8-ACA9-F84FCC8B9A9E}"/>
          </ac:picMkLst>
        </pc:picChg>
        <pc:picChg chg="mod">
          <ac:chgData name="Storholmen, Åse" userId="970ffbd3-6f3d-45c6-9a91-3ac150428195" providerId="ADAL" clId="{0DD62784-ACE2-4568-811C-304B765620F5}" dt="2023-08-31T09:53:29.960" v="7" actId="14100"/>
          <ac:picMkLst>
            <pc:docMk/>
            <pc:sldMk cId="662835114" sldId="272"/>
            <ac:picMk id="7" creationId="{525231C5-3F2D-84D7-4FFE-44282FCFDA60}"/>
          </ac:picMkLst>
        </pc:picChg>
      </pc:sldChg>
      <pc:sldChg chg="modSp mod ord">
        <pc:chgData name="Storholmen, Åse" userId="970ffbd3-6f3d-45c6-9a91-3ac150428195" providerId="ADAL" clId="{0DD62784-ACE2-4568-811C-304B765620F5}" dt="2023-08-31T10:52:11.995" v="264" actId="1076"/>
        <pc:sldMkLst>
          <pc:docMk/>
          <pc:sldMk cId="1185671950" sldId="274"/>
        </pc:sldMkLst>
        <pc:spChg chg="mod">
          <ac:chgData name="Storholmen, Åse" userId="970ffbd3-6f3d-45c6-9a91-3ac150428195" providerId="ADAL" clId="{0DD62784-ACE2-4568-811C-304B765620F5}" dt="2023-08-31T10:52:11.995" v="264" actId="1076"/>
          <ac:spMkLst>
            <pc:docMk/>
            <pc:sldMk cId="1185671950" sldId="274"/>
            <ac:spMk id="2" creationId="{A4685F32-F6DD-802C-5D6B-5BF3BEE8E9EC}"/>
          </ac:spMkLst>
        </pc:spChg>
      </pc:sldChg>
      <pc:sldChg chg="modSp mod">
        <pc:chgData name="Storholmen, Åse" userId="970ffbd3-6f3d-45c6-9a91-3ac150428195" providerId="ADAL" clId="{0DD62784-ACE2-4568-811C-304B765620F5}" dt="2023-08-31T10:50:11.893" v="254" actId="1076"/>
        <pc:sldMkLst>
          <pc:docMk/>
          <pc:sldMk cId="1438909318" sldId="275"/>
        </pc:sldMkLst>
        <pc:spChg chg="mod">
          <ac:chgData name="Storholmen, Åse" userId="970ffbd3-6f3d-45c6-9a91-3ac150428195" providerId="ADAL" clId="{0DD62784-ACE2-4568-811C-304B765620F5}" dt="2023-08-31T10:50:11.893" v="254" actId="1076"/>
          <ac:spMkLst>
            <pc:docMk/>
            <pc:sldMk cId="1438909318" sldId="275"/>
            <ac:spMk id="2" creationId="{0A5ED409-D757-803D-7A1D-CC0883E44211}"/>
          </ac:spMkLst>
        </pc:spChg>
        <pc:spChg chg="mod">
          <ac:chgData name="Storholmen, Åse" userId="970ffbd3-6f3d-45c6-9a91-3ac150428195" providerId="ADAL" clId="{0DD62784-ACE2-4568-811C-304B765620F5}" dt="2023-08-31T10:32:06.366" v="153" actId="20577"/>
          <ac:spMkLst>
            <pc:docMk/>
            <pc:sldMk cId="1438909318" sldId="275"/>
            <ac:spMk id="3" creationId="{8F2685B8-ED22-00F2-0524-FC8B8730EB56}"/>
          </ac:spMkLst>
        </pc:spChg>
      </pc:sldChg>
      <pc:sldChg chg="modSp mod">
        <pc:chgData name="Storholmen, Åse" userId="970ffbd3-6f3d-45c6-9a91-3ac150428195" providerId="ADAL" clId="{0DD62784-ACE2-4568-811C-304B765620F5}" dt="2023-08-31T10:47:39.537" v="246" actId="113"/>
        <pc:sldMkLst>
          <pc:docMk/>
          <pc:sldMk cId="2671584804" sldId="277"/>
        </pc:sldMkLst>
        <pc:spChg chg="mod">
          <ac:chgData name="Storholmen, Åse" userId="970ffbd3-6f3d-45c6-9a91-3ac150428195" providerId="ADAL" clId="{0DD62784-ACE2-4568-811C-304B765620F5}" dt="2023-08-31T10:47:39.537" v="246" actId="113"/>
          <ac:spMkLst>
            <pc:docMk/>
            <pc:sldMk cId="2671584804" sldId="277"/>
            <ac:spMk id="2" creationId="{C3F97C67-29F7-542D-CA03-F0F3BF15098F}"/>
          </ac:spMkLst>
        </pc:spChg>
      </pc:sldChg>
      <pc:sldChg chg="modSp mod">
        <pc:chgData name="Storholmen, Åse" userId="970ffbd3-6f3d-45c6-9a91-3ac150428195" providerId="ADAL" clId="{0DD62784-ACE2-4568-811C-304B765620F5}" dt="2023-08-31T10:47:29.252" v="245" actId="1076"/>
        <pc:sldMkLst>
          <pc:docMk/>
          <pc:sldMk cId="777790991" sldId="279"/>
        </pc:sldMkLst>
        <pc:spChg chg="mod">
          <ac:chgData name="Storholmen, Åse" userId="970ffbd3-6f3d-45c6-9a91-3ac150428195" providerId="ADAL" clId="{0DD62784-ACE2-4568-811C-304B765620F5}" dt="2023-08-31T10:47:29.252" v="245" actId="1076"/>
          <ac:spMkLst>
            <pc:docMk/>
            <pc:sldMk cId="777790991" sldId="279"/>
            <ac:spMk id="2" creationId="{352C9569-DA4E-1C15-8830-A6B37F68A832}"/>
          </ac:spMkLst>
        </pc:spChg>
        <pc:spChg chg="mod">
          <ac:chgData name="Storholmen, Åse" userId="970ffbd3-6f3d-45c6-9a91-3ac150428195" providerId="ADAL" clId="{0DD62784-ACE2-4568-811C-304B765620F5}" dt="2023-08-31T10:35:25.100" v="160" actId="27636"/>
          <ac:spMkLst>
            <pc:docMk/>
            <pc:sldMk cId="777790991" sldId="279"/>
            <ac:spMk id="3" creationId="{6A8BA552-2571-5CC0-ADE2-2513C13A3C9A}"/>
          </ac:spMkLst>
        </pc:spChg>
      </pc:sldChg>
      <pc:sldChg chg="modSp mod">
        <pc:chgData name="Storholmen, Åse" userId="970ffbd3-6f3d-45c6-9a91-3ac150428195" providerId="ADAL" clId="{0DD62784-ACE2-4568-811C-304B765620F5}" dt="2023-08-31T10:47:04.246" v="242" actId="113"/>
        <pc:sldMkLst>
          <pc:docMk/>
          <pc:sldMk cId="643937854" sldId="286"/>
        </pc:sldMkLst>
        <pc:spChg chg="mod">
          <ac:chgData name="Storholmen, Åse" userId="970ffbd3-6f3d-45c6-9a91-3ac150428195" providerId="ADAL" clId="{0DD62784-ACE2-4568-811C-304B765620F5}" dt="2023-08-31T10:47:04.246" v="242" actId="113"/>
          <ac:spMkLst>
            <pc:docMk/>
            <pc:sldMk cId="643937854" sldId="286"/>
            <ac:spMk id="2" creationId="{4948440F-483E-758D-8712-055850BA1B8F}"/>
          </ac:spMkLst>
        </pc:spChg>
      </pc:sldChg>
      <pc:sldChg chg="modSp mod">
        <pc:chgData name="Storholmen, Åse" userId="970ffbd3-6f3d-45c6-9a91-3ac150428195" providerId="ADAL" clId="{0DD62784-ACE2-4568-811C-304B765620F5}" dt="2023-08-31T10:40:31.455" v="217" actId="14100"/>
        <pc:sldMkLst>
          <pc:docMk/>
          <pc:sldMk cId="560658380" sldId="287"/>
        </pc:sldMkLst>
        <pc:spChg chg="mod">
          <ac:chgData name="Storholmen, Åse" userId="970ffbd3-6f3d-45c6-9a91-3ac150428195" providerId="ADAL" clId="{0DD62784-ACE2-4568-811C-304B765620F5}" dt="2023-08-31T10:40:31.455" v="217" actId="14100"/>
          <ac:spMkLst>
            <pc:docMk/>
            <pc:sldMk cId="560658380" sldId="287"/>
            <ac:spMk id="3" creationId="{FC9AC8C0-4472-B48E-F417-190F863E258B}"/>
          </ac:spMkLst>
        </pc:spChg>
      </pc:sldChg>
      <pc:sldChg chg="modSp mod">
        <pc:chgData name="Storholmen, Åse" userId="970ffbd3-6f3d-45c6-9a91-3ac150428195" providerId="ADAL" clId="{0DD62784-ACE2-4568-811C-304B765620F5}" dt="2023-08-31T10:46:25.571" v="240" actId="113"/>
        <pc:sldMkLst>
          <pc:docMk/>
          <pc:sldMk cId="2273837810" sldId="288"/>
        </pc:sldMkLst>
        <pc:spChg chg="mod">
          <ac:chgData name="Storholmen, Åse" userId="970ffbd3-6f3d-45c6-9a91-3ac150428195" providerId="ADAL" clId="{0DD62784-ACE2-4568-811C-304B765620F5}" dt="2023-08-31T10:46:25.571" v="240" actId="113"/>
          <ac:spMkLst>
            <pc:docMk/>
            <pc:sldMk cId="2273837810" sldId="288"/>
            <ac:spMk id="2" creationId="{199518F7-AEB1-A843-8137-82811C3473E9}"/>
          </ac:spMkLst>
        </pc:spChg>
      </pc:sldChg>
      <pc:sldChg chg="modSp mod ord">
        <pc:chgData name="Storholmen, Åse" userId="970ffbd3-6f3d-45c6-9a91-3ac150428195" providerId="ADAL" clId="{0DD62784-ACE2-4568-811C-304B765620F5}" dt="2023-08-31T10:51:39.720" v="261" actId="113"/>
        <pc:sldMkLst>
          <pc:docMk/>
          <pc:sldMk cId="794380642" sldId="289"/>
        </pc:sldMkLst>
        <pc:spChg chg="mod">
          <ac:chgData name="Storholmen, Åse" userId="970ffbd3-6f3d-45c6-9a91-3ac150428195" providerId="ADAL" clId="{0DD62784-ACE2-4568-811C-304B765620F5}" dt="2023-08-31T10:51:39.720" v="261" actId="113"/>
          <ac:spMkLst>
            <pc:docMk/>
            <pc:sldMk cId="794380642" sldId="289"/>
            <ac:spMk id="2" creationId="{7B178E6A-81DC-24D1-D693-408E0492A17F}"/>
          </ac:spMkLst>
        </pc:spChg>
      </pc:sldChg>
      <pc:sldChg chg="modSp mod ord">
        <pc:chgData name="Storholmen, Åse" userId="970ffbd3-6f3d-45c6-9a91-3ac150428195" providerId="ADAL" clId="{0DD62784-ACE2-4568-811C-304B765620F5}" dt="2023-08-31T10:51:26.007" v="260" actId="113"/>
        <pc:sldMkLst>
          <pc:docMk/>
          <pc:sldMk cId="2966912283" sldId="290"/>
        </pc:sldMkLst>
        <pc:spChg chg="mod">
          <ac:chgData name="Storholmen, Åse" userId="970ffbd3-6f3d-45c6-9a91-3ac150428195" providerId="ADAL" clId="{0DD62784-ACE2-4568-811C-304B765620F5}" dt="2023-08-31T10:51:26.007" v="260" actId="113"/>
          <ac:spMkLst>
            <pc:docMk/>
            <pc:sldMk cId="2966912283" sldId="290"/>
            <ac:spMk id="2" creationId="{E76E4998-FF60-43C2-4372-9450BB1DF5BA}"/>
          </ac:spMkLst>
        </pc:spChg>
        <pc:spChg chg="mod">
          <ac:chgData name="Storholmen, Åse" userId="970ffbd3-6f3d-45c6-9a91-3ac150428195" providerId="ADAL" clId="{0DD62784-ACE2-4568-811C-304B765620F5}" dt="2023-08-31T10:28:08.077" v="26" actId="255"/>
          <ac:spMkLst>
            <pc:docMk/>
            <pc:sldMk cId="2966912283" sldId="290"/>
            <ac:spMk id="3" creationId="{01AA4618-BB6E-C96E-9DF5-614A66E24C39}"/>
          </ac:spMkLst>
        </pc:spChg>
      </pc:sldChg>
    </pc:docChg>
  </pc:docChgLst>
  <pc:docChgLst>
    <pc:chgData name="Storholmen, Åse" userId="970ffbd3-6f3d-45c6-9a91-3ac150428195" providerId="ADAL" clId="{0A12F001-284F-41C0-8EC0-7B273068C82D}"/>
    <pc:docChg chg="undo custSel addSld delSld modSld sldOrd">
      <pc:chgData name="Storholmen, Åse" userId="970ffbd3-6f3d-45c6-9a91-3ac150428195" providerId="ADAL" clId="{0A12F001-284F-41C0-8EC0-7B273068C82D}" dt="2023-08-10T07:14:04.936" v="4740" actId="1076"/>
      <pc:docMkLst>
        <pc:docMk/>
      </pc:docMkLst>
      <pc:sldChg chg="addSp modSp mod setBg addAnim">
        <pc:chgData name="Storholmen, Åse" userId="970ffbd3-6f3d-45c6-9a91-3ac150428195" providerId="ADAL" clId="{0A12F001-284F-41C0-8EC0-7B273068C82D}" dt="2023-08-01T16:51:38.612" v="96" actId="20577"/>
        <pc:sldMkLst>
          <pc:docMk/>
          <pc:sldMk cId="2690998917" sldId="256"/>
        </pc:sldMkLst>
        <pc:spChg chg="mod">
          <ac:chgData name="Storholmen, Åse" userId="970ffbd3-6f3d-45c6-9a91-3ac150428195" providerId="ADAL" clId="{0A12F001-284F-41C0-8EC0-7B273068C82D}" dt="2023-08-01T16:51:38.612" v="96" actId="20577"/>
          <ac:spMkLst>
            <pc:docMk/>
            <pc:sldMk cId="2690998917" sldId="256"/>
            <ac:spMk id="2" creationId="{F002CD33-460D-4F2E-00B0-77BD0DF8D868}"/>
          </ac:spMkLst>
        </pc:spChg>
        <pc:spChg chg="mod">
          <ac:chgData name="Storholmen, Åse" userId="970ffbd3-6f3d-45c6-9a91-3ac150428195" providerId="ADAL" clId="{0A12F001-284F-41C0-8EC0-7B273068C82D}" dt="2023-08-01T16:50:55.394" v="94" actId="26606"/>
          <ac:spMkLst>
            <pc:docMk/>
            <pc:sldMk cId="2690998917" sldId="256"/>
            <ac:spMk id="3" creationId="{E90EB5B0-6C8D-D74F-658D-F8162AA58E44}"/>
          </ac:spMkLst>
        </pc:spChg>
        <pc:spChg chg="add">
          <ac:chgData name="Storholmen, Åse" userId="970ffbd3-6f3d-45c6-9a91-3ac150428195" providerId="ADAL" clId="{0A12F001-284F-41C0-8EC0-7B273068C82D}" dt="2023-08-01T16:50:55.394" v="94" actId="26606"/>
          <ac:spMkLst>
            <pc:docMk/>
            <pc:sldMk cId="2690998917" sldId="256"/>
            <ac:spMk id="9" creationId="{06DA9DF9-31F7-4056-B42E-878CC92417B8}"/>
          </ac:spMkLst>
        </pc:spChg>
        <pc:picChg chg="add mod ord">
          <ac:chgData name="Storholmen, Åse" userId="970ffbd3-6f3d-45c6-9a91-3ac150428195" providerId="ADAL" clId="{0A12F001-284F-41C0-8EC0-7B273068C82D}" dt="2023-08-01T16:50:55.394" v="94" actId="26606"/>
          <ac:picMkLst>
            <pc:docMk/>
            <pc:sldMk cId="2690998917" sldId="256"/>
            <ac:picMk id="4" creationId="{D996E4BF-64D3-869D-5DDE-3EAC7BA91D30}"/>
          </ac:picMkLst>
        </pc:picChg>
      </pc:sldChg>
      <pc:sldChg chg="addSp delSp modSp mod setBg">
        <pc:chgData name="Storholmen, Åse" userId="970ffbd3-6f3d-45c6-9a91-3ac150428195" providerId="ADAL" clId="{0A12F001-284F-41C0-8EC0-7B273068C82D}" dt="2023-08-02T17:15:10.824" v="4617" actId="14100"/>
        <pc:sldMkLst>
          <pc:docMk/>
          <pc:sldMk cId="4176897021" sldId="257"/>
        </pc:sldMkLst>
        <pc:spChg chg="mod">
          <ac:chgData name="Storholmen, Åse" userId="970ffbd3-6f3d-45c6-9a91-3ac150428195" providerId="ADAL" clId="{0A12F001-284F-41C0-8EC0-7B273068C82D}" dt="2023-08-02T17:14:47.835" v="4612" actId="14100"/>
          <ac:spMkLst>
            <pc:docMk/>
            <pc:sldMk cId="4176897021" sldId="257"/>
            <ac:spMk id="2" creationId="{678E5A13-71C9-2E44-1CD0-C35E0E3E3D9E}"/>
          </ac:spMkLst>
        </pc:spChg>
        <pc:spChg chg="mod">
          <ac:chgData name="Storholmen, Åse" userId="970ffbd3-6f3d-45c6-9a91-3ac150428195" providerId="ADAL" clId="{0A12F001-284F-41C0-8EC0-7B273068C82D}" dt="2023-08-02T17:14:55.105" v="4613" actId="14100"/>
          <ac:spMkLst>
            <pc:docMk/>
            <pc:sldMk cId="4176897021" sldId="257"/>
            <ac:spMk id="3" creationId="{4D77A812-2D91-AB30-6A41-427EAECF0348}"/>
          </ac:spMkLst>
        </pc:spChg>
        <pc:spChg chg="add del">
          <ac:chgData name="Storholmen, Åse" userId="970ffbd3-6f3d-45c6-9a91-3ac150428195" providerId="ADAL" clId="{0A12F001-284F-41C0-8EC0-7B273068C82D}" dt="2023-08-01T17:45:37.566" v="511" actId="26606"/>
          <ac:spMkLst>
            <pc:docMk/>
            <pc:sldMk cId="4176897021" sldId="257"/>
            <ac:spMk id="11" creationId="{4F7EBAE4-9945-4473-9E34-B2C66EA0F03D}"/>
          </ac:spMkLst>
        </pc:spChg>
        <pc:spChg chg="add del">
          <ac:chgData name="Storholmen, Åse" userId="970ffbd3-6f3d-45c6-9a91-3ac150428195" providerId="ADAL" clId="{0A12F001-284F-41C0-8EC0-7B273068C82D}" dt="2023-08-01T17:45:37.566" v="511" actId="26606"/>
          <ac:spMkLst>
            <pc:docMk/>
            <pc:sldMk cId="4176897021" sldId="257"/>
            <ac:spMk id="13" creationId="{70BEB1E7-2F88-40BC-B73D-42E5B6F80BFC}"/>
          </ac:spMkLst>
        </pc:spChg>
        <pc:spChg chg="add del">
          <ac:chgData name="Storholmen, Åse" userId="970ffbd3-6f3d-45c6-9a91-3ac150428195" providerId="ADAL" clId="{0A12F001-284F-41C0-8EC0-7B273068C82D}" dt="2023-08-01T17:45:37.566" v="511" actId="26606"/>
          <ac:spMkLst>
            <pc:docMk/>
            <pc:sldMk cId="4176897021" sldId="257"/>
            <ac:spMk id="15" creationId="{A7B99495-F43F-4D80-A44F-2CB4764EB90B}"/>
          </ac:spMkLst>
        </pc:spChg>
        <pc:spChg chg="add del">
          <ac:chgData name="Storholmen, Åse" userId="970ffbd3-6f3d-45c6-9a91-3ac150428195" providerId="ADAL" clId="{0A12F001-284F-41C0-8EC0-7B273068C82D}" dt="2023-08-01T17:45:47.163" v="513" actId="26606"/>
          <ac:spMkLst>
            <pc:docMk/>
            <pc:sldMk cId="4176897021" sldId="257"/>
            <ac:spMk id="17" creationId="{CBC4F608-B4B8-48C3-9572-C0F061B1CD99}"/>
          </ac:spMkLst>
        </pc:spChg>
        <pc:spChg chg="add del">
          <ac:chgData name="Storholmen, Åse" userId="970ffbd3-6f3d-45c6-9a91-3ac150428195" providerId="ADAL" clId="{0A12F001-284F-41C0-8EC0-7B273068C82D}" dt="2023-08-01T17:45:47.163" v="513" actId="26606"/>
          <ac:spMkLst>
            <pc:docMk/>
            <pc:sldMk cId="4176897021" sldId="257"/>
            <ac:spMk id="18" creationId="{6EFC920F-B85A-4068-BD93-41064EDE93D3}"/>
          </ac:spMkLst>
        </pc:spChg>
        <pc:spChg chg="add del">
          <ac:chgData name="Storholmen, Åse" userId="970ffbd3-6f3d-45c6-9a91-3ac150428195" providerId="ADAL" clId="{0A12F001-284F-41C0-8EC0-7B273068C82D}" dt="2023-08-01T17:45:47.163" v="513" actId="26606"/>
          <ac:spMkLst>
            <pc:docMk/>
            <pc:sldMk cId="4176897021" sldId="257"/>
            <ac:spMk id="19" creationId="{1382A32C-5B0C-4B1C-A074-76C6DBCC9F87}"/>
          </ac:spMkLst>
        </pc:spChg>
        <pc:spChg chg="add">
          <ac:chgData name="Storholmen, Åse" userId="970ffbd3-6f3d-45c6-9a91-3ac150428195" providerId="ADAL" clId="{0A12F001-284F-41C0-8EC0-7B273068C82D}" dt="2023-08-01T17:45:47.163" v="514" actId="26606"/>
          <ac:spMkLst>
            <pc:docMk/>
            <pc:sldMk cId="4176897021" sldId="257"/>
            <ac:spMk id="23" creationId="{0E3596DD-156A-473E-9BB3-C6A29F7574E9}"/>
          </ac:spMkLst>
        </pc:spChg>
        <pc:spChg chg="add">
          <ac:chgData name="Storholmen, Åse" userId="970ffbd3-6f3d-45c6-9a91-3ac150428195" providerId="ADAL" clId="{0A12F001-284F-41C0-8EC0-7B273068C82D}" dt="2023-08-01T17:45:47.163" v="514" actId="26606"/>
          <ac:spMkLst>
            <pc:docMk/>
            <pc:sldMk cId="4176897021" sldId="257"/>
            <ac:spMk id="24" creationId="{2C46C4D6-C474-4E92-B52E-944C1118F7B6}"/>
          </ac:spMkLst>
        </pc:spChg>
        <pc:grpChg chg="add del">
          <ac:chgData name="Storholmen, Åse" userId="970ffbd3-6f3d-45c6-9a91-3ac150428195" providerId="ADAL" clId="{0A12F001-284F-41C0-8EC0-7B273068C82D}" dt="2023-08-01T17:45:47.163" v="513" actId="26606"/>
          <ac:grpSpMkLst>
            <pc:docMk/>
            <pc:sldMk cId="4176897021" sldId="257"/>
            <ac:grpSpMk id="20" creationId="{1C559108-BBAE-426C-8564-051D2BA6DDC8}"/>
          </ac:grpSpMkLst>
        </pc:grpChg>
        <pc:picChg chg="add mod">
          <ac:chgData name="Storholmen, Åse" userId="970ffbd3-6f3d-45c6-9a91-3ac150428195" providerId="ADAL" clId="{0A12F001-284F-41C0-8EC0-7B273068C82D}" dt="2023-08-02T17:15:10.824" v="4617" actId="14100"/>
          <ac:picMkLst>
            <pc:docMk/>
            <pc:sldMk cId="4176897021" sldId="257"/>
            <ac:picMk id="4" creationId="{DB7EB87A-EC55-E3AC-3AE5-589D842D657C}"/>
          </ac:picMkLst>
        </pc:picChg>
        <pc:picChg chg="add del mod">
          <ac:chgData name="Storholmen, Åse" userId="970ffbd3-6f3d-45c6-9a91-3ac150428195" providerId="ADAL" clId="{0A12F001-284F-41C0-8EC0-7B273068C82D}" dt="2023-08-01T17:45:13.738" v="506" actId="478"/>
          <ac:picMkLst>
            <pc:docMk/>
            <pc:sldMk cId="4176897021" sldId="257"/>
            <ac:picMk id="4" creationId="{DF7E800D-59D2-CB36-33AB-BB425BAC5656}"/>
          </ac:picMkLst>
        </pc:picChg>
        <pc:picChg chg="add mod">
          <ac:chgData name="Storholmen, Åse" userId="970ffbd3-6f3d-45c6-9a91-3ac150428195" providerId="ADAL" clId="{0A12F001-284F-41C0-8EC0-7B273068C82D}" dt="2023-08-02T17:15:03.485" v="4615" actId="14100"/>
          <ac:picMkLst>
            <pc:docMk/>
            <pc:sldMk cId="4176897021" sldId="257"/>
            <ac:picMk id="5" creationId="{AA2FB7EF-7937-8517-2309-FBAAE7D24DA4}"/>
          </ac:picMkLst>
        </pc:picChg>
        <pc:picChg chg="add mod">
          <ac:chgData name="Storholmen, Åse" userId="970ffbd3-6f3d-45c6-9a91-3ac150428195" providerId="ADAL" clId="{0A12F001-284F-41C0-8EC0-7B273068C82D}" dt="2023-08-01T17:45:47.163" v="514" actId="26606"/>
          <ac:picMkLst>
            <pc:docMk/>
            <pc:sldMk cId="4176897021" sldId="257"/>
            <ac:picMk id="6" creationId="{923126E5-E1AA-EFA6-1BBD-E28623E84B4C}"/>
          </ac:picMkLst>
        </pc:picChg>
      </pc:sldChg>
      <pc:sldChg chg="addSp modSp mod setBg">
        <pc:chgData name="Storholmen, Åse" userId="970ffbd3-6f3d-45c6-9a91-3ac150428195" providerId="ADAL" clId="{0A12F001-284F-41C0-8EC0-7B273068C82D}" dt="2023-08-01T17:56:55.253" v="959" actId="26606"/>
        <pc:sldMkLst>
          <pc:docMk/>
          <pc:sldMk cId="2795180454" sldId="258"/>
        </pc:sldMkLst>
        <pc:spChg chg="mod">
          <ac:chgData name="Storholmen, Åse" userId="970ffbd3-6f3d-45c6-9a91-3ac150428195" providerId="ADAL" clId="{0A12F001-284F-41C0-8EC0-7B273068C82D}" dt="2023-08-01T17:56:55.253" v="959" actId="26606"/>
          <ac:spMkLst>
            <pc:docMk/>
            <pc:sldMk cId="2795180454" sldId="258"/>
            <ac:spMk id="2" creationId="{20D006FA-3B63-3025-9E37-5E9129E380D2}"/>
          </ac:spMkLst>
        </pc:spChg>
        <pc:spChg chg="mod">
          <ac:chgData name="Storholmen, Åse" userId="970ffbd3-6f3d-45c6-9a91-3ac150428195" providerId="ADAL" clId="{0A12F001-284F-41C0-8EC0-7B273068C82D}" dt="2023-08-01T17:56:55.253" v="959" actId="26606"/>
          <ac:spMkLst>
            <pc:docMk/>
            <pc:sldMk cId="2795180454" sldId="258"/>
            <ac:spMk id="3" creationId="{7EC9C3AA-AC70-2A30-9009-FB472AAF9C4F}"/>
          </ac:spMkLst>
        </pc:spChg>
        <pc:spChg chg="add">
          <ac:chgData name="Storholmen, Åse" userId="970ffbd3-6f3d-45c6-9a91-3ac150428195" providerId="ADAL" clId="{0A12F001-284F-41C0-8EC0-7B273068C82D}" dt="2023-08-01T17:56:55.253" v="959" actId="26606"/>
          <ac:spMkLst>
            <pc:docMk/>
            <pc:sldMk cId="2795180454" sldId="258"/>
            <ac:spMk id="10" creationId="{D009D6D5-DAC2-4A8B-A17A-E206B9012D09}"/>
          </ac:spMkLst>
        </pc:spChg>
        <pc:picChg chg="add mod">
          <ac:chgData name="Storholmen, Åse" userId="970ffbd3-6f3d-45c6-9a91-3ac150428195" providerId="ADAL" clId="{0A12F001-284F-41C0-8EC0-7B273068C82D}" dt="2023-08-01T17:56:55.253" v="959" actId="26606"/>
          <ac:picMkLst>
            <pc:docMk/>
            <pc:sldMk cId="2795180454" sldId="258"/>
            <ac:picMk id="5" creationId="{850B665F-C72A-A42B-9F65-6EE5B5718FF1}"/>
          </ac:picMkLst>
        </pc:picChg>
      </pc:sldChg>
      <pc:sldChg chg="addSp modSp mod setBg">
        <pc:chgData name="Storholmen, Åse" userId="970ffbd3-6f3d-45c6-9a91-3ac150428195" providerId="ADAL" clId="{0A12F001-284F-41C0-8EC0-7B273068C82D}" dt="2023-08-02T16:42:40.535" v="4554" actId="1076"/>
        <pc:sldMkLst>
          <pc:docMk/>
          <pc:sldMk cId="4154822384" sldId="259"/>
        </pc:sldMkLst>
        <pc:spChg chg="mod">
          <ac:chgData name="Storholmen, Åse" userId="970ffbd3-6f3d-45c6-9a91-3ac150428195" providerId="ADAL" clId="{0A12F001-284F-41C0-8EC0-7B273068C82D}" dt="2023-08-01T18:04:46.960" v="1133" actId="26606"/>
          <ac:spMkLst>
            <pc:docMk/>
            <pc:sldMk cId="4154822384" sldId="259"/>
            <ac:spMk id="2" creationId="{864737F4-D2F5-7CC4-EC4D-978A4F255661}"/>
          </ac:spMkLst>
        </pc:spChg>
        <pc:spChg chg="mod">
          <ac:chgData name="Storholmen, Åse" userId="970ffbd3-6f3d-45c6-9a91-3ac150428195" providerId="ADAL" clId="{0A12F001-284F-41C0-8EC0-7B273068C82D}" dt="2023-08-02T16:39:52.671" v="4553" actId="20577"/>
          <ac:spMkLst>
            <pc:docMk/>
            <pc:sldMk cId="4154822384" sldId="259"/>
            <ac:spMk id="3" creationId="{9F2A6C1C-9767-777E-2B7B-A32AA2E10F30}"/>
          </ac:spMkLst>
        </pc:spChg>
        <pc:spChg chg="add">
          <ac:chgData name="Storholmen, Åse" userId="970ffbd3-6f3d-45c6-9a91-3ac150428195" providerId="ADAL" clId="{0A12F001-284F-41C0-8EC0-7B273068C82D}" dt="2023-08-01T18:04:46.960" v="1133" actId="26606"/>
          <ac:spMkLst>
            <pc:docMk/>
            <pc:sldMk cId="4154822384" sldId="259"/>
            <ac:spMk id="9" creationId="{D1D34770-47A8-402C-AF23-2B653F2D88C1}"/>
          </ac:spMkLst>
        </pc:spChg>
        <pc:picChg chg="add mod">
          <ac:chgData name="Storholmen, Åse" userId="970ffbd3-6f3d-45c6-9a91-3ac150428195" providerId="ADAL" clId="{0A12F001-284F-41C0-8EC0-7B273068C82D}" dt="2023-08-01T18:04:46.960" v="1133" actId="26606"/>
          <ac:picMkLst>
            <pc:docMk/>
            <pc:sldMk cId="4154822384" sldId="259"/>
            <ac:picMk id="4" creationId="{DF6E50CD-F34F-B9AF-887E-13A93B69D334}"/>
          </ac:picMkLst>
        </pc:picChg>
        <pc:picChg chg="mod">
          <ac:chgData name="Storholmen, Åse" userId="970ffbd3-6f3d-45c6-9a91-3ac150428195" providerId="ADAL" clId="{0A12F001-284F-41C0-8EC0-7B273068C82D}" dt="2023-08-02T16:42:40.535" v="4554" actId="1076"/>
          <ac:picMkLst>
            <pc:docMk/>
            <pc:sldMk cId="4154822384" sldId="259"/>
            <ac:picMk id="6" creationId="{3A08699D-4AE7-D17D-813A-BED5B359A86A}"/>
          </ac:picMkLst>
        </pc:picChg>
      </pc:sldChg>
      <pc:sldChg chg="del">
        <pc:chgData name="Storholmen, Åse" userId="970ffbd3-6f3d-45c6-9a91-3ac150428195" providerId="ADAL" clId="{0A12F001-284F-41C0-8EC0-7B273068C82D}" dt="2023-08-01T18:18:16.239" v="1796" actId="47"/>
        <pc:sldMkLst>
          <pc:docMk/>
          <pc:sldMk cId="1287986245" sldId="260"/>
        </pc:sldMkLst>
      </pc:sldChg>
      <pc:sldChg chg="del">
        <pc:chgData name="Storholmen, Åse" userId="970ffbd3-6f3d-45c6-9a91-3ac150428195" providerId="ADAL" clId="{0A12F001-284F-41C0-8EC0-7B273068C82D}" dt="2023-08-01T18:26:58.843" v="1872" actId="2696"/>
        <pc:sldMkLst>
          <pc:docMk/>
          <pc:sldMk cId="3026253788" sldId="261"/>
        </pc:sldMkLst>
      </pc:sldChg>
      <pc:sldChg chg="modSp del mod">
        <pc:chgData name="Storholmen, Åse" userId="970ffbd3-6f3d-45c6-9a91-3ac150428195" providerId="ADAL" clId="{0A12F001-284F-41C0-8EC0-7B273068C82D}" dt="2023-08-01T17:18:32.697" v="309" actId="47"/>
        <pc:sldMkLst>
          <pc:docMk/>
          <pc:sldMk cId="3039600602" sldId="262"/>
        </pc:sldMkLst>
        <pc:spChg chg="mod">
          <ac:chgData name="Storholmen, Åse" userId="970ffbd3-6f3d-45c6-9a91-3ac150428195" providerId="ADAL" clId="{0A12F001-284F-41C0-8EC0-7B273068C82D}" dt="2023-08-01T16:33:27.513" v="50" actId="20577"/>
          <ac:spMkLst>
            <pc:docMk/>
            <pc:sldMk cId="3039600602" sldId="262"/>
            <ac:spMk id="2" creationId="{66012054-C39F-457F-512A-5EF4FE42A877}"/>
          </ac:spMkLst>
        </pc:spChg>
      </pc:sldChg>
      <pc:sldChg chg="addSp delSp modSp mod setBg">
        <pc:chgData name="Storholmen, Åse" userId="970ffbd3-6f3d-45c6-9a91-3ac150428195" providerId="ADAL" clId="{0A12F001-284F-41C0-8EC0-7B273068C82D}" dt="2023-08-02T07:04:58.670" v="4071" actId="313"/>
        <pc:sldMkLst>
          <pc:docMk/>
          <pc:sldMk cId="3397549142" sldId="263"/>
        </pc:sldMkLst>
        <pc:spChg chg="mod">
          <ac:chgData name="Storholmen, Åse" userId="970ffbd3-6f3d-45c6-9a91-3ac150428195" providerId="ADAL" clId="{0A12F001-284F-41C0-8EC0-7B273068C82D}" dt="2023-08-01T18:51:46.394" v="2696" actId="26606"/>
          <ac:spMkLst>
            <pc:docMk/>
            <pc:sldMk cId="3397549142" sldId="263"/>
            <ac:spMk id="2" creationId="{3591773A-21F2-AF38-F00E-B56E5C24F2A5}"/>
          </ac:spMkLst>
        </pc:spChg>
        <pc:spChg chg="mod ord">
          <ac:chgData name="Storholmen, Åse" userId="970ffbd3-6f3d-45c6-9a91-3ac150428195" providerId="ADAL" clId="{0A12F001-284F-41C0-8EC0-7B273068C82D}" dt="2023-08-02T07:04:58.670" v="4071" actId="313"/>
          <ac:spMkLst>
            <pc:docMk/>
            <pc:sldMk cId="3397549142" sldId="263"/>
            <ac:spMk id="3" creationId="{D03B6A24-810E-A845-8134-4B5847B4C66D}"/>
          </ac:spMkLst>
        </pc:spChg>
        <pc:spChg chg="add del">
          <ac:chgData name="Storholmen, Åse" userId="970ffbd3-6f3d-45c6-9a91-3ac150428195" providerId="ADAL" clId="{0A12F001-284F-41C0-8EC0-7B273068C82D}" dt="2023-08-01T18:51:46.378" v="2695" actId="26606"/>
          <ac:spMkLst>
            <pc:docMk/>
            <pc:sldMk cId="3397549142" sldId="263"/>
            <ac:spMk id="11" creationId="{72D05657-94EE-4B2D-BC1B-A1D065063658}"/>
          </ac:spMkLst>
        </pc:spChg>
        <pc:spChg chg="add del">
          <ac:chgData name="Storholmen, Åse" userId="970ffbd3-6f3d-45c6-9a91-3ac150428195" providerId="ADAL" clId="{0A12F001-284F-41C0-8EC0-7B273068C82D}" dt="2023-08-01T18:51:46.378" v="2695" actId="26606"/>
          <ac:spMkLst>
            <pc:docMk/>
            <pc:sldMk cId="3397549142" sldId="263"/>
            <ac:spMk id="13" creationId="{7586665A-47B3-4AEE-BC94-15D89FF706B3}"/>
          </ac:spMkLst>
        </pc:spChg>
        <pc:spChg chg="add">
          <ac:chgData name="Storholmen, Åse" userId="970ffbd3-6f3d-45c6-9a91-3ac150428195" providerId="ADAL" clId="{0A12F001-284F-41C0-8EC0-7B273068C82D}" dt="2023-08-01T18:51:46.394" v="2696" actId="26606"/>
          <ac:spMkLst>
            <pc:docMk/>
            <pc:sldMk cId="3397549142" sldId="263"/>
            <ac:spMk id="15" creationId="{5EF17487-C386-4F99-B5EB-4FD3DF4236B2}"/>
          </ac:spMkLst>
        </pc:spChg>
        <pc:spChg chg="add">
          <ac:chgData name="Storholmen, Åse" userId="970ffbd3-6f3d-45c6-9a91-3ac150428195" providerId="ADAL" clId="{0A12F001-284F-41C0-8EC0-7B273068C82D}" dt="2023-08-01T18:51:46.394" v="2696" actId="26606"/>
          <ac:spMkLst>
            <pc:docMk/>
            <pc:sldMk cId="3397549142" sldId="263"/>
            <ac:spMk id="16" creationId="{A0DE92DF-4769-4DE9-93FD-EE31271850CA}"/>
          </ac:spMkLst>
        </pc:spChg>
        <pc:picChg chg="add mod">
          <ac:chgData name="Storholmen, Åse" userId="970ffbd3-6f3d-45c6-9a91-3ac150428195" providerId="ADAL" clId="{0A12F001-284F-41C0-8EC0-7B273068C82D}" dt="2023-08-01T18:52:03.595" v="2701" actId="1076"/>
          <ac:picMkLst>
            <pc:docMk/>
            <pc:sldMk cId="3397549142" sldId="263"/>
            <ac:picMk id="5" creationId="{97EC3FDD-2036-B773-989F-987C4E9A314C}"/>
          </ac:picMkLst>
        </pc:picChg>
        <pc:picChg chg="add mod">
          <ac:chgData name="Storholmen, Åse" userId="970ffbd3-6f3d-45c6-9a91-3ac150428195" providerId="ADAL" clId="{0A12F001-284F-41C0-8EC0-7B273068C82D}" dt="2023-08-01T18:51:55.437" v="2699" actId="1076"/>
          <ac:picMkLst>
            <pc:docMk/>
            <pc:sldMk cId="3397549142" sldId="263"/>
            <ac:picMk id="6" creationId="{A1382289-08D7-829E-F0D5-509848377F75}"/>
          </ac:picMkLst>
        </pc:picChg>
      </pc:sldChg>
      <pc:sldChg chg="addSp delSp modSp mod setBg">
        <pc:chgData name="Storholmen, Åse" userId="970ffbd3-6f3d-45c6-9a91-3ac150428195" providerId="ADAL" clId="{0A12F001-284F-41C0-8EC0-7B273068C82D}" dt="2023-08-10T07:14:04.936" v="4740" actId="1076"/>
        <pc:sldMkLst>
          <pc:docMk/>
          <pc:sldMk cId="1481968968" sldId="264"/>
        </pc:sldMkLst>
        <pc:spChg chg="mod">
          <ac:chgData name="Storholmen, Åse" userId="970ffbd3-6f3d-45c6-9a91-3ac150428195" providerId="ADAL" clId="{0A12F001-284F-41C0-8EC0-7B273068C82D}" dt="2023-08-02T17:13:11.877" v="4596" actId="26606"/>
          <ac:spMkLst>
            <pc:docMk/>
            <pc:sldMk cId="1481968968" sldId="264"/>
            <ac:spMk id="2" creationId="{50114B78-3F10-B44D-2FE2-BBB1246138E0}"/>
          </ac:spMkLst>
        </pc:spChg>
        <pc:spChg chg="del mod">
          <ac:chgData name="Storholmen, Åse" userId="970ffbd3-6f3d-45c6-9a91-3ac150428195" providerId="ADAL" clId="{0A12F001-284F-41C0-8EC0-7B273068C82D}" dt="2023-08-02T17:12:39.178" v="4592"/>
          <ac:spMkLst>
            <pc:docMk/>
            <pc:sldMk cId="1481968968" sldId="264"/>
            <ac:spMk id="3" creationId="{CE67CDA6-6F14-84A8-7F1F-7B18E5FDC8EB}"/>
          </ac:spMkLst>
        </pc:spChg>
        <pc:spChg chg="add del">
          <ac:chgData name="Storholmen, Åse" userId="970ffbd3-6f3d-45c6-9a91-3ac150428195" providerId="ADAL" clId="{0A12F001-284F-41C0-8EC0-7B273068C82D}" dt="2023-08-02T17:13:11.877" v="4596" actId="26606"/>
          <ac:spMkLst>
            <pc:docMk/>
            <pc:sldMk cId="1481968968" sldId="264"/>
            <ac:spMk id="9" creationId="{9B7AD9F6-8CE7-4299-8FC6-328F4DCD3FF9}"/>
          </ac:spMkLst>
        </pc:spChg>
        <pc:spChg chg="add del">
          <ac:chgData name="Storholmen, Åse" userId="970ffbd3-6f3d-45c6-9a91-3ac150428195" providerId="ADAL" clId="{0A12F001-284F-41C0-8EC0-7B273068C82D}" dt="2023-08-02T17:13:11.877" v="4596" actId="26606"/>
          <ac:spMkLst>
            <pc:docMk/>
            <pc:sldMk cId="1481968968" sldId="264"/>
            <ac:spMk id="11" creationId="{F49775AF-8896-43EE-92C6-83497D6DC56F}"/>
          </ac:spMkLst>
        </pc:spChg>
        <pc:picChg chg="add mod">
          <ac:chgData name="Storholmen, Åse" userId="970ffbd3-6f3d-45c6-9a91-3ac150428195" providerId="ADAL" clId="{0A12F001-284F-41C0-8EC0-7B273068C82D}" dt="2023-08-02T17:13:11.877" v="4596" actId="26606"/>
          <ac:picMkLst>
            <pc:docMk/>
            <pc:sldMk cId="1481968968" sldId="264"/>
            <ac:picMk id="4" creationId="{B78A9554-D215-1CEB-4F0E-CADA708FF563}"/>
          </ac:picMkLst>
        </pc:picChg>
        <pc:picChg chg="mod">
          <ac:chgData name="Storholmen, Åse" userId="970ffbd3-6f3d-45c6-9a91-3ac150428195" providerId="ADAL" clId="{0A12F001-284F-41C0-8EC0-7B273068C82D}" dt="2023-08-10T07:14:04.936" v="4740" actId="1076"/>
          <ac:picMkLst>
            <pc:docMk/>
            <pc:sldMk cId="1481968968" sldId="264"/>
            <ac:picMk id="5" creationId="{7FC2EEA4-DE6B-2444-BF1B-F824177EF59B}"/>
          </ac:picMkLst>
        </pc:picChg>
      </pc:sldChg>
      <pc:sldChg chg="addSp delSp modSp mod setBg chgLayout">
        <pc:chgData name="Storholmen, Åse" userId="970ffbd3-6f3d-45c6-9a91-3ac150428195" providerId="ADAL" clId="{0A12F001-284F-41C0-8EC0-7B273068C82D}" dt="2023-08-01T18:57:05.300" v="3012" actId="20577"/>
        <pc:sldMkLst>
          <pc:docMk/>
          <pc:sldMk cId="3414746729" sldId="265"/>
        </pc:sldMkLst>
        <pc:spChg chg="mod ord">
          <ac:chgData name="Storholmen, Åse" userId="970ffbd3-6f3d-45c6-9a91-3ac150428195" providerId="ADAL" clId="{0A12F001-284F-41C0-8EC0-7B273068C82D}" dt="2023-08-01T18:55:05.558" v="2744" actId="26606"/>
          <ac:spMkLst>
            <pc:docMk/>
            <pc:sldMk cId="3414746729" sldId="265"/>
            <ac:spMk id="2" creationId="{5F89313D-BDF6-8B14-78E7-020AB8428901}"/>
          </ac:spMkLst>
        </pc:spChg>
        <pc:spChg chg="del">
          <ac:chgData name="Storholmen, Åse" userId="970ffbd3-6f3d-45c6-9a91-3ac150428195" providerId="ADAL" clId="{0A12F001-284F-41C0-8EC0-7B273068C82D}" dt="2023-08-01T18:00:16.905" v="1129"/>
          <ac:spMkLst>
            <pc:docMk/>
            <pc:sldMk cId="3414746729" sldId="265"/>
            <ac:spMk id="3" creationId="{C4AA4A9C-B69F-8FD2-F74A-93EB28F05E1B}"/>
          </ac:spMkLst>
        </pc:spChg>
        <pc:spChg chg="add mod">
          <ac:chgData name="Storholmen, Åse" userId="970ffbd3-6f3d-45c6-9a91-3ac150428195" providerId="ADAL" clId="{0A12F001-284F-41C0-8EC0-7B273068C82D}" dt="2023-08-01T18:57:05.300" v="3012" actId="20577"/>
          <ac:spMkLst>
            <pc:docMk/>
            <pc:sldMk cId="3414746729" sldId="265"/>
            <ac:spMk id="8" creationId="{EB4F365D-8194-B69A-EEFA-C93B3E72F238}"/>
          </ac:spMkLst>
        </pc:spChg>
        <pc:spChg chg="add">
          <ac:chgData name="Storholmen, Åse" userId="970ffbd3-6f3d-45c6-9a91-3ac150428195" providerId="ADAL" clId="{0A12F001-284F-41C0-8EC0-7B273068C82D}" dt="2023-08-01T18:55:05.558" v="2744" actId="26606"/>
          <ac:spMkLst>
            <pc:docMk/>
            <pc:sldMk cId="3414746729" sldId="265"/>
            <ac:spMk id="11" creationId="{D009D6D5-DAC2-4A8B-A17A-E206B9012D09}"/>
          </ac:spMkLst>
        </pc:spChg>
        <pc:picChg chg="add mod ord">
          <ac:chgData name="Storholmen, Åse" userId="970ffbd3-6f3d-45c6-9a91-3ac150428195" providerId="ADAL" clId="{0A12F001-284F-41C0-8EC0-7B273068C82D}" dt="2023-08-01T18:55:05.558" v="2744" actId="26606"/>
          <ac:picMkLst>
            <pc:docMk/>
            <pc:sldMk cId="3414746729" sldId="265"/>
            <ac:picMk id="4" creationId="{2FB15E6B-4D33-7DC2-45F5-1131B8EC8D49}"/>
          </ac:picMkLst>
        </pc:picChg>
      </pc:sldChg>
      <pc:sldChg chg="addSp delSp modSp mod setBg">
        <pc:chgData name="Storholmen, Åse" userId="970ffbd3-6f3d-45c6-9a91-3ac150428195" providerId="ADAL" clId="{0A12F001-284F-41C0-8EC0-7B273068C82D}" dt="2023-08-01T19:15:42.812" v="3432" actId="1076"/>
        <pc:sldMkLst>
          <pc:docMk/>
          <pc:sldMk cId="941290565" sldId="266"/>
        </pc:sldMkLst>
        <pc:spChg chg="mod">
          <ac:chgData name="Storholmen, Åse" userId="970ffbd3-6f3d-45c6-9a91-3ac150428195" providerId="ADAL" clId="{0A12F001-284F-41C0-8EC0-7B273068C82D}" dt="2023-08-01T19:14:02.456" v="3420" actId="26606"/>
          <ac:spMkLst>
            <pc:docMk/>
            <pc:sldMk cId="941290565" sldId="266"/>
            <ac:spMk id="2" creationId="{3B1ADD5F-62FC-6848-EEC1-C206DFAADC0E}"/>
          </ac:spMkLst>
        </pc:spChg>
        <pc:spChg chg="mod ord">
          <ac:chgData name="Storholmen, Åse" userId="970ffbd3-6f3d-45c6-9a91-3ac150428195" providerId="ADAL" clId="{0A12F001-284F-41C0-8EC0-7B273068C82D}" dt="2023-08-01T19:15:32.685" v="3430" actId="14100"/>
          <ac:spMkLst>
            <pc:docMk/>
            <pc:sldMk cId="941290565" sldId="266"/>
            <ac:spMk id="3" creationId="{9D1C39D2-25B2-D1D9-E96D-72D6F4416DED}"/>
          </ac:spMkLst>
        </pc:spChg>
        <pc:spChg chg="add del">
          <ac:chgData name="Storholmen, Åse" userId="970ffbd3-6f3d-45c6-9a91-3ac150428195" providerId="ADAL" clId="{0A12F001-284F-41C0-8EC0-7B273068C82D}" dt="2023-08-01T19:13:38.746" v="3415" actId="26606"/>
          <ac:spMkLst>
            <pc:docMk/>
            <pc:sldMk cId="941290565" sldId="266"/>
            <ac:spMk id="10" creationId="{D2B783EE-0239-4717-BBEA-8C9EAC61C824}"/>
          </ac:spMkLst>
        </pc:spChg>
        <pc:spChg chg="add del">
          <ac:chgData name="Storholmen, Åse" userId="970ffbd3-6f3d-45c6-9a91-3ac150428195" providerId="ADAL" clId="{0A12F001-284F-41C0-8EC0-7B273068C82D}" dt="2023-08-01T19:13:38.746" v="3415" actId="26606"/>
          <ac:spMkLst>
            <pc:docMk/>
            <pc:sldMk cId="941290565" sldId="266"/>
            <ac:spMk id="12" creationId="{A7B99495-F43F-4D80-A44F-2CB4764EB90B}"/>
          </ac:spMkLst>
        </pc:spChg>
        <pc:spChg chg="add del">
          <ac:chgData name="Storholmen, Åse" userId="970ffbd3-6f3d-45c6-9a91-3ac150428195" providerId="ADAL" clId="{0A12F001-284F-41C0-8EC0-7B273068C82D}" dt="2023-08-01T19:13:38.746" v="3415" actId="26606"/>
          <ac:spMkLst>
            <pc:docMk/>
            <pc:sldMk cId="941290565" sldId="266"/>
            <ac:spMk id="14" creationId="{70BEB1E7-2F88-40BC-B73D-42E5B6F80BFC}"/>
          </ac:spMkLst>
        </pc:spChg>
        <pc:spChg chg="add del">
          <ac:chgData name="Storholmen, Åse" userId="970ffbd3-6f3d-45c6-9a91-3ac150428195" providerId="ADAL" clId="{0A12F001-284F-41C0-8EC0-7B273068C82D}" dt="2023-08-01T19:13:53.343" v="3417" actId="26606"/>
          <ac:spMkLst>
            <pc:docMk/>
            <pc:sldMk cId="941290565" sldId="266"/>
            <ac:spMk id="16" creationId="{38468727-63BE-4191-B4A6-C30C82C0E986}"/>
          </ac:spMkLst>
        </pc:spChg>
        <pc:spChg chg="add del">
          <ac:chgData name="Storholmen, Åse" userId="970ffbd3-6f3d-45c6-9a91-3ac150428195" providerId="ADAL" clId="{0A12F001-284F-41C0-8EC0-7B273068C82D}" dt="2023-08-01T19:13:53.343" v="3417" actId="26606"/>
          <ac:spMkLst>
            <pc:docMk/>
            <pc:sldMk cId="941290565" sldId="266"/>
            <ac:spMk id="17" creationId="{9D355BB6-1BB8-4828-B246-CFB31742D7B8}"/>
          </ac:spMkLst>
        </pc:spChg>
        <pc:spChg chg="add del">
          <ac:chgData name="Storholmen, Åse" userId="970ffbd3-6f3d-45c6-9a91-3ac150428195" providerId="ADAL" clId="{0A12F001-284F-41C0-8EC0-7B273068C82D}" dt="2023-08-01T19:13:53.343" v="3417" actId="26606"/>
          <ac:spMkLst>
            <pc:docMk/>
            <pc:sldMk cId="941290565" sldId="266"/>
            <ac:spMk id="18" creationId="{CA52A9B9-B2B3-46F0-9D53-0EFF9905BF8F}"/>
          </ac:spMkLst>
        </pc:spChg>
        <pc:spChg chg="add del">
          <ac:chgData name="Storholmen, Åse" userId="970ffbd3-6f3d-45c6-9a91-3ac150428195" providerId="ADAL" clId="{0A12F001-284F-41C0-8EC0-7B273068C82D}" dt="2023-08-01T19:14:02.456" v="3419" actId="26606"/>
          <ac:spMkLst>
            <pc:docMk/>
            <pc:sldMk cId="941290565" sldId="266"/>
            <ac:spMk id="20" creationId="{21AC6A30-4F22-4C0F-B278-19C5B8A80C55}"/>
          </ac:spMkLst>
        </pc:spChg>
        <pc:spChg chg="add del">
          <ac:chgData name="Storholmen, Åse" userId="970ffbd3-6f3d-45c6-9a91-3ac150428195" providerId="ADAL" clId="{0A12F001-284F-41C0-8EC0-7B273068C82D}" dt="2023-08-01T19:14:02.456" v="3419" actId="26606"/>
          <ac:spMkLst>
            <pc:docMk/>
            <pc:sldMk cId="941290565" sldId="266"/>
            <ac:spMk id="21" creationId="{BB4335AD-65B1-44E4-90AF-264024FE4BD2}"/>
          </ac:spMkLst>
        </pc:spChg>
        <pc:spChg chg="add">
          <ac:chgData name="Storholmen, Åse" userId="970ffbd3-6f3d-45c6-9a91-3ac150428195" providerId="ADAL" clId="{0A12F001-284F-41C0-8EC0-7B273068C82D}" dt="2023-08-01T19:14:02.456" v="3420" actId="26606"/>
          <ac:spMkLst>
            <pc:docMk/>
            <pc:sldMk cId="941290565" sldId="266"/>
            <ac:spMk id="23" creationId="{38468727-63BE-4191-B4A6-C30C82C0E986}"/>
          </ac:spMkLst>
        </pc:spChg>
        <pc:spChg chg="add">
          <ac:chgData name="Storholmen, Åse" userId="970ffbd3-6f3d-45c6-9a91-3ac150428195" providerId="ADAL" clId="{0A12F001-284F-41C0-8EC0-7B273068C82D}" dt="2023-08-01T19:14:02.456" v="3420" actId="26606"/>
          <ac:spMkLst>
            <pc:docMk/>
            <pc:sldMk cId="941290565" sldId="266"/>
            <ac:spMk id="24" creationId="{9D355BB6-1BB8-4828-B246-CFB31742D7B8}"/>
          </ac:spMkLst>
        </pc:spChg>
        <pc:spChg chg="add">
          <ac:chgData name="Storholmen, Åse" userId="970ffbd3-6f3d-45c6-9a91-3ac150428195" providerId="ADAL" clId="{0A12F001-284F-41C0-8EC0-7B273068C82D}" dt="2023-08-01T19:14:02.456" v="3420" actId="26606"/>
          <ac:spMkLst>
            <pc:docMk/>
            <pc:sldMk cId="941290565" sldId="266"/>
            <ac:spMk id="25" creationId="{CA52A9B9-B2B3-46F0-9D53-0EFF9905BF8F}"/>
          </ac:spMkLst>
        </pc:spChg>
        <pc:picChg chg="add mod ord">
          <ac:chgData name="Storholmen, Åse" userId="970ffbd3-6f3d-45c6-9a91-3ac150428195" providerId="ADAL" clId="{0A12F001-284F-41C0-8EC0-7B273068C82D}" dt="2023-08-01T19:14:02.456" v="3420" actId="26606"/>
          <ac:picMkLst>
            <pc:docMk/>
            <pc:sldMk cId="941290565" sldId="266"/>
            <ac:picMk id="4" creationId="{842AD7F4-C135-F808-0434-A56E6902EB5D}"/>
          </ac:picMkLst>
        </pc:picChg>
        <pc:picChg chg="add mod">
          <ac:chgData name="Storholmen, Åse" userId="970ffbd3-6f3d-45c6-9a91-3ac150428195" providerId="ADAL" clId="{0A12F001-284F-41C0-8EC0-7B273068C82D}" dt="2023-08-01T19:15:42.812" v="3432" actId="1076"/>
          <ac:picMkLst>
            <pc:docMk/>
            <pc:sldMk cId="941290565" sldId="266"/>
            <ac:picMk id="5" creationId="{A82318C7-8C1E-EFB7-0BA4-69EBB2DB05DF}"/>
          </ac:picMkLst>
        </pc:picChg>
      </pc:sldChg>
      <pc:sldChg chg="addSp modSp mod">
        <pc:chgData name="Storholmen, Åse" userId="970ffbd3-6f3d-45c6-9a91-3ac150428195" providerId="ADAL" clId="{0A12F001-284F-41C0-8EC0-7B273068C82D}" dt="2023-08-02T17:39:19.564" v="4724" actId="5793"/>
        <pc:sldMkLst>
          <pc:docMk/>
          <pc:sldMk cId="4283446785" sldId="267"/>
        </pc:sldMkLst>
        <pc:spChg chg="mod">
          <ac:chgData name="Storholmen, Åse" userId="970ffbd3-6f3d-45c6-9a91-3ac150428195" providerId="ADAL" clId="{0A12F001-284F-41C0-8EC0-7B273068C82D}" dt="2023-08-02T17:39:19.564" v="4724" actId="5793"/>
          <ac:spMkLst>
            <pc:docMk/>
            <pc:sldMk cId="4283446785" sldId="267"/>
            <ac:spMk id="3" creationId="{03B169AC-B3DA-6B13-C559-F5DEF0DDE081}"/>
          </ac:spMkLst>
        </pc:spChg>
        <pc:picChg chg="mod">
          <ac:chgData name="Storholmen, Åse" userId="970ffbd3-6f3d-45c6-9a91-3ac150428195" providerId="ADAL" clId="{0A12F001-284F-41C0-8EC0-7B273068C82D}" dt="2023-08-02T17:39:10.705" v="4707" actId="1076"/>
          <ac:picMkLst>
            <pc:docMk/>
            <pc:sldMk cId="4283446785" sldId="267"/>
            <ac:picMk id="4" creationId="{D4D968D0-1028-47A7-2F1C-5DE9E4EE66B1}"/>
          </ac:picMkLst>
        </pc:picChg>
        <pc:picChg chg="mod">
          <ac:chgData name="Storholmen, Åse" userId="970ffbd3-6f3d-45c6-9a91-3ac150428195" providerId="ADAL" clId="{0A12F001-284F-41C0-8EC0-7B273068C82D}" dt="2023-08-02T17:39:14.515" v="4709" actId="1076"/>
          <ac:picMkLst>
            <pc:docMk/>
            <pc:sldMk cId="4283446785" sldId="267"/>
            <ac:picMk id="5" creationId="{3D63C1D1-C33A-853A-DE96-C215F47DEBB4}"/>
          </ac:picMkLst>
        </pc:picChg>
        <pc:picChg chg="add mod">
          <ac:chgData name="Storholmen, Åse" userId="970ffbd3-6f3d-45c6-9a91-3ac150428195" providerId="ADAL" clId="{0A12F001-284F-41C0-8EC0-7B273068C82D}" dt="2023-08-01T19:17:32.044" v="3596" actId="14100"/>
          <ac:picMkLst>
            <pc:docMk/>
            <pc:sldMk cId="4283446785" sldId="267"/>
            <ac:picMk id="1026" creationId="{2CDB240C-B8A9-1995-8585-D0390E69ABBA}"/>
          </ac:picMkLst>
        </pc:picChg>
      </pc:sldChg>
      <pc:sldChg chg="addSp delSp modSp mod setBg">
        <pc:chgData name="Storholmen, Åse" userId="970ffbd3-6f3d-45c6-9a91-3ac150428195" providerId="ADAL" clId="{0A12F001-284F-41C0-8EC0-7B273068C82D}" dt="2023-08-01T19:26:15.305" v="4070" actId="27636"/>
        <pc:sldMkLst>
          <pc:docMk/>
          <pc:sldMk cId="3973434817" sldId="268"/>
        </pc:sldMkLst>
        <pc:spChg chg="mod ord">
          <ac:chgData name="Storholmen, Åse" userId="970ffbd3-6f3d-45c6-9a91-3ac150428195" providerId="ADAL" clId="{0A12F001-284F-41C0-8EC0-7B273068C82D}" dt="2023-08-01T19:16:05.997" v="3433" actId="26606"/>
          <ac:spMkLst>
            <pc:docMk/>
            <pc:sldMk cId="3973434817" sldId="268"/>
            <ac:spMk id="2" creationId="{4B2DFB04-6232-E90E-8267-1423CEB6E345}"/>
          </ac:spMkLst>
        </pc:spChg>
        <pc:spChg chg="del">
          <ac:chgData name="Storholmen, Åse" userId="970ffbd3-6f3d-45c6-9a91-3ac150428195" providerId="ADAL" clId="{0A12F001-284F-41C0-8EC0-7B273068C82D}" dt="2023-08-01T18:02:34.322" v="1130" actId="22"/>
          <ac:spMkLst>
            <pc:docMk/>
            <pc:sldMk cId="3973434817" sldId="268"/>
            <ac:spMk id="3" creationId="{22281B8A-D91F-08A4-BF93-BDB039194168}"/>
          </ac:spMkLst>
        </pc:spChg>
        <pc:spChg chg="add mod">
          <ac:chgData name="Storholmen, Åse" userId="970ffbd3-6f3d-45c6-9a91-3ac150428195" providerId="ADAL" clId="{0A12F001-284F-41C0-8EC0-7B273068C82D}" dt="2023-08-01T19:26:15.305" v="4070" actId="27636"/>
          <ac:spMkLst>
            <pc:docMk/>
            <pc:sldMk cId="3973434817" sldId="268"/>
            <ac:spMk id="9" creationId="{1081ECFE-297E-7A3D-18C4-0C13571CC2E9}"/>
          </ac:spMkLst>
        </pc:spChg>
        <pc:spChg chg="add">
          <ac:chgData name="Storholmen, Åse" userId="970ffbd3-6f3d-45c6-9a91-3ac150428195" providerId="ADAL" clId="{0A12F001-284F-41C0-8EC0-7B273068C82D}" dt="2023-08-01T19:16:05.997" v="3433" actId="26606"/>
          <ac:spMkLst>
            <pc:docMk/>
            <pc:sldMk cId="3973434817" sldId="268"/>
            <ac:spMk id="12" creationId="{04812C46-200A-4DEB-A05E-3ED6C68C2387}"/>
          </ac:spMkLst>
        </pc:spChg>
        <pc:spChg chg="add">
          <ac:chgData name="Storholmen, Åse" userId="970ffbd3-6f3d-45c6-9a91-3ac150428195" providerId="ADAL" clId="{0A12F001-284F-41C0-8EC0-7B273068C82D}" dt="2023-08-01T19:16:05.997" v="3433" actId="26606"/>
          <ac:spMkLst>
            <pc:docMk/>
            <pc:sldMk cId="3973434817" sldId="268"/>
            <ac:spMk id="14" creationId="{D1EA859B-E555-4109-94F3-6700E046E008}"/>
          </ac:spMkLst>
        </pc:spChg>
        <pc:picChg chg="add mod ord">
          <ac:chgData name="Storholmen, Åse" userId="970ffbd3-6f3d-45c6-9a91-3ac150428195" providerId="ADAL" clId="{0A12F001-284F-41C0-8EC0-7B273068C82D}" dt="2023-08-01T19:16:05.997" v="3433" actId="26606"/>
          <ac:picMkLst>
            <pc:docMk/>
            <pc:sldMk cId="3973434817" sldId="268"/>
            <ac:picMk id="5" creationId="{C8F4E352-CEEE-4C53-062C-D9D56EB6E265}"/>
          </ac:picMkLst>
        </pc:picChg>
      </pc:sldChg>
      <pc:sldChg chg="addSp modSp mod setBg">
        <pc:chgData name="Storholmen, Åse" userId="970ffbd3-6f3d-45c6-9a91-3ac150428195" providerId="ADAL" clId="{0A12F001-284F-41C0-8EC0-7B273068C82D}" dt="2023-08-01T18:17:13.182" v="1795" actId="20577"/>
        <pc:sldMkLst>
          <pc:docMk/>
          <pc:sldMk cId="2943464725" sldId="269"/>
        </pc:sldMkLst>
        <pc:spChg chg="mod">
          <ac:chgData name="Storholmen, Åse" userId="970ffbd3-6f3d-45c6-9a91-3ac150428195" providerId="ADAL" clId="{0A12F001-284F-41C0-8EC0-7B273068C82D}" dt="2023-08-01T18:16:35.159" v="1741" actId="26606"/>
          <ac:spMkLst>
            <pc:docMk/>
            <pc:sldMk cId="2943464725" sldId="269"/>
            <ac:spMk id="2" creationId="{9CBAB3EA-AE2D-252D-1CEF-AE41445B4699}"/>
          </ac:spMkLst>
        </pc:spChg>
        <pc:spChg chg="mod">
          <ac:chgData name="Storholmen, Åse" userId="970ffbd3-6f3d-45c6-9a91-3ac150428195" providerId="ADAL" clId="{0A12F001-284F-41C0-8EC0-7B273068C82D}" dt="2023-08-01T18:17:13.182" v="1795" actId="20577"/>
          <ac:spMkLst>
            <pc:docMk/>
            <pc:sldMk cId="2943464725" sldId="269"/>
            <ac:spMk id="3" creationId="{1D64FB4A-EEEA-1533-8F9E-C5F410FB6E65}"/>
          </ac:spMkLst>
        </pc:spChg>
        <pc:spChg chg="add">
          <ac:chgData name="Storholmen, Åse" userId="970ffbd3-6f3d-45c6-9a91-3ac150428195" providerId="ADAL" clId="{0A12F001-284F-41C0-8EC0-7B273068C82D}" dt="2023-08-01T18:16:35.159" v="1741" actId="26606"/>
          <ac:spMkLst>
            <pc:docMk/>
            <pc:sldMk cId="2943464725" sldId="269"/>
            <ac:spMk id="10" creationId="{D1D34770-47A8-402C-AF23-2B653F2D88C1}"/>
          </ac:spMkLst>
        </pc:spChg>
        <pc:picChg chg="add mod">
          <ac:chgData name="Storholmen, Åse" userId="970ffbd3-6f3d-45c6-9a91-3ac150428195" providerId="ADAL" clId="{0A12F001-284F-41C0-8EC0-7B273068C82D}" dt="2023-08-01T18:16:35.159" v="1741" actId="26606"/>
          <ac:picMkLst>
            <pc:docMk/>
            <pc:sldMk cId="2943464725" sldId="269"/>
            <ac:picMk id="5" creationId="{D54175E5-4910-DE06-9F64-327F745BC9A2}"/>
          </ac:picMkLst>
        </pc:picChg>
      </pc:sldChg>
      <pc:sldChg chg="addSp delSp modSp mod setBg">
        <pc:chgData name="Storholmen, Åse" userId="970ffbd3-6f3d-45c6-9a91-3ac150428195" providerId="ADAL" clId="{0A12F001-284F-41C0-8EC0-7B273068C82D}" dt="2023-08-01T18:46:14.671" v="2383" actId="14100"/>
        <pc:sldMkLst>
          <pc:docMk/>
          <pc:sldMk cId="2366987907" sldId="270"/>
        </pc:sldMkLst>
        <pc:spChg chg="mod">
          <ac:chgData name="Storholmen, Åse" userId="970ffbd3-6f3d-45c6-9a91-3ac150428195" providerId="ADAL" clId="{0A12F001-284F-41C0-8EC0-7B273068C82D}" dt="2023-08-01T18:45:45.168" v="2380" actId="14100"/>
          <ac:spMkLst>
            <pc:docMk/>
            <pc:sldMk cId="2366987907" sldId="270"/>
            <ac:spMk id="2" creationId="{E2DA39DD-F9DF-6BB2-19FB-D1F9732DEC58}"/>
          </ac:spMkLst>
        </pc:spChg>
        <pc:spChg chg="mod">
          <ac:chgData name="Storholmen, Åse" userId="970ffbd3-6f3d-45c6-9a91-3ac150428195" providerId="ADAL" clId="{0A12F001-284F-41C0-8EC0-7B273068C82D}" dt="2023-08-01T18:46:14.671" v="2383" actId="14100"/>
          <ac:spMkLst>
            <pc:docMk/>
            <pc:sldMk cId="2366987907" sldId="270"/>
            <ac:spMk id="3" creationId="{A6A3C27C-8915-20F5-843A-451295C19F7E}"/>
          </ac:spMkLst>
        </pc:spChg>
        <pc:spChg chg="add del">
          <ac:chgData name="Storholmen, Åse" userId="970ffbd3-6f3d-45c6-9a91-3ac150428195" providerId="ADAL" clId="{0A12F001-284F-41C0-8EC0-7B273068C82D}" dt="2023-08-01T18:43:54.678" v="2331" actId="26606"/>
          <ac:spMkLst>
            <pc:docMk/>
            <pc:sldMk cId="2366987907" sldId="270"/>
            <ac:spMk id="11" creationId="{D1D34770-47A8-402C-AF23-2B653F2D88C1}"/>
          </ac:spMkLst>
        </pc:spChg>
        <pc:spChg chg="add">
          <ac:chgData name="Storholmen, Åse" userId="970ffbd3-6f3d-45c6-9a91-3ac150428195" providerId="ADAL" clId="{0A12F001-284F-41C0-8EC0-7B273068C82D}" dt="2023-08-01T18:43:54.678" v="2332" actId="26606"/>
          <ac:spMkLst>
            <pc:docMk/>
            <pc:sldMk cId="2366987907" sldId="270"/>
            <ac:spMk id="13" creationId="{D1EA859B-E555-4109-94F3-6700E046E008}"/>
          </ac:spMkLst>
        </pc:spChg>
        <pc:spChg chg="add">
          <ac:chgData name="Storholmen, Åse" userId="970ffbd3-6f3d-45c6-9a91-3ac150428195" providerId="ADAL" clId="{0A12F001-284F-41C0-8EC0-7B273068C82D}" dt="2023-08-01T18:43:54.678" v="2332" actId="26606"/>
          <ac:spMkLst>
            <pc:docMk/>
            <pc:sldMk cId="2366987907" sldId="270"/>
            <ac:spMk id="14" creationId="{04812C46-200A-4DEB-A05E-3ED6C68C2387}"/>
          </ac:spMkLst>
        </pc:spChg>
        <pc:picChg chg="add del">
          <ac:chgData name="Storholmen, Åse" userId="970ffbd3-6f3d-45c6-9a91-3ac150428195" providerId="ADAL" clId="{0A12F001-284F-41C0-8EC0-7B273068C82D}" dt="2023-08-01T18:43:03.263" v="2328" actId="478"/>
          <ac:picMkLst>
            <pc:docMk/>
            <pc:sldMk cId="2366987907" sldId="270"/>
            <ac:picMk id="5" creationId="{CEF13A7B-7E2A-7449-4AF7-F336A39C6AAF}"/>
          </ac:picMkLst>
        </pc:picChg>
        <pc:picChg chg="add mod ord">
          <ac:chgData name="Storholmen, Åse" userId="970ffbd3-6f3d-45c6-9a91-3ac150428195" providerId="ADAL" clId="{0A12F001-284F-41C0-8EC0-7B273068C82D}" dt="2023-08-01T18:43:54.678" v="2332" actId="26606"/>
          <ac:picMkLst>
            <pc:docMk/>
            <pc:sldMk cId="2366987907" sldId="270"/>
            <ac:picMk id="6" creationId="{A027DA8E-915C-D211-6D2D-D3B0A1FE6C2E}"/>
          </ac:picMkLst>
        </pc:picChg>
      </pc:sldChg>
      <pc:sldChg chg="addSp delSp modSp new mod ord">
        <pc:chgData name="Storholmen, Åse" userId="970ffbd3-6f3d-45c6-9a91-3ac150428195" providerId="ADAL" clId="{0A12F001-284F-41C0-8EC0-7B273068C82D}" dt="2023-08-01T17:50:12.341" v="625"/>
        <pc:sldMkLst>
          <pc:docMk/>
          <pc:sldMk cId="3618277766" sldId="271"/>
        </pc:sldMkLst>
        <pc:spChg chg="mod">
          <ac:chgData name="Storholmen, Åse" userId="970ffbd3-6f3d-45c6-9a91-3ac150428195" providerId="ADAL" clId="{0A12F001-284F-41C0-8EC0-7B273068C82D}" dt="2023-08-01T16:25:55.253" v="16" actId="20577"/>
          <ac:spMkLst>
            <pc:docMk/>
            <pc:sldMk cId="3618277766" sldId="271"/>
            <ac:spMk id="2" creationId="{AA4A4B49-4C4F-BFA2-8790-CCC1B421776B}"/>
          </ac:spMkLst>
        </pc:spChg>
        <pc:spChg chg="mod">
          <ac:chgData name="Storholmen, Åse" userId="970ffbd3-6f3d-45c6-9a91-3ac150428195" providerId="ADAL" clId="{0A12F001-284F-41C0-8EC0-7B273068C82D}" dt="2023-08-01T17:46:37.437" v="526" actId="1076"/>
          <ac:spMkLst>
            <pc:docMk/>
            <pc:sldMk cId="3618277766" sldId="271"/>
            <ac:spMk id="3" creationId="{BB5746CC-36E4-84A2-1221-88F13C72A635}"/>
          </ac:spMkLst>
        </pc:spChg>
        <pc:picChg chg="add del mod">
          <ac:chgData name="Storholmen, Åse" userId="970ffbd3-6f3d-45c6-9a91-3ac150428195" providerId="ADAL" clId="{0A12F001-284F-41C0-8EC0-7B273068C82D}" dt="2023-08-01T16:50:23.092" v="91" actId="21"/>
          <ac:picMkLst>
            <pc:docMk/>
            <pc:sldMk cId="3618277766" sldId="271"/>
            <ac:picMk id="5" creationId="{BB8A7F21-E5FC-9E88-B3CA-5F92F0939336}"/>
          </ac:picMkLst>
        </pc:picChg>
        <pc:picChg chg="add mod">
          <ac:chgData name="Storholmen, Åse" userId="970ffbd3-6f3d-45c6-9a91-3ac150428195" providerId="ADAL" clId="{0A12F001-284F-41C0-8EC0-7B273068C82D}" dt="2023-08-01T17:46:48.482" v="527" actId="14100"/>
          <ac:picMkLst>
            <pc:docMk/>
            <pc:sldMk cId="3618277766" sldId="271"/>
            <ac:picMk id="7" creationId="{1C2E706B-A0A4-58DC-37FC-FA5A02BBB96B}"/>
          </ac:picMkLst>
        </pc:picChg>
        <pc:picChg chg="add del mod">
          <ac:chgData name="Storholmen, Åse" userId="970ffbd3-6f3d-45c6-9a91-3ac150428195" providerId="ADAL" clId="{0A12F001-284F-41C0-8EC0-7B273068C82D}" dt="2023-08-01T17:46:14.255" v="518" actId="478"/>
          <ac:picMkLst>
            <pc:docMk/>
            <pc:sldMk cId="3618277766" sldId="271"/>
            <ac:picMk id="9" creationId="{43CDFB28-CEF6-7013-DE8A-F9F0258124DF}"/>
          </ac:picMkLst>
        </pc:picChg>
        <pc:picChg chg="add del mod">
          <ac:chgData name="Storholmen, Åse" userId="970ffbd3-6f3d-45c6-9a91-3ac150428195" providerId="ADAL" clId="{0A12F001-284F-41C0-8EC0-7B273068C82D}" dt="2023-08-01T17:46:16.204" v="519" actId="478"/>
          <ac:picMkLst>
            <pc:docMk/>
            <pc:sldMk cId="3618277766" sldId="271"/>
            <ac:picMk id="11" creationId="{F6928E6D-24F0-0BFA-4DDA-72DF9DF25C5F}"/>
          </ac:picMkLst>
        </pc:picChg>
        <pc:picChg chg="add del mod">
          <ac:chgData name="Storholmen, Åse" userId="970ffbd3-6f3d-45c6-9a91-3ac150428195" providerId="ADAL" clId="{0A12F001-284F-41C0-8EC0-7B273068C82D}" dt="2023-08-01T17:44:25.071" v="502" actId="21"/>
          <ac:picMkLst>
            <pc:docMk/>
            <pc:sldMk cId="3618277766" sldId="271"/>
            <ac:picMk id="13" creationId="{441A4BE8-741C-8B8A-1173-732816CB4A75}"/>
          </ac:picMkLst>
        </pc:picChg>
        <pc:picChg chg="add mod">
          <ac:chgData name="Storholmen, Åse" userId="970ffbd3-6f3d-45c6-9a91-3ac150428195" providerId="ADAL" clId="{0A12F001-284F-41C0-8EC0-7B273068C82D}" dt="2023-08-01T17:46:32.135" v="524" actId="1076"/>
          <ac:picMkLst>
            <pc:docMk/>
            <pc:sldMk cId="3618277766" sldId="271"/>
            <ac:picMk id="15" creationId="{46E2624C-2204-EC51-C550-2F795D8E123A}"/>
          </ac:picMkLst>
        </pc:picChg>
      </pc:sldChg>
      <pc:sldChg chg="addSp delSp modSp new mod ord setBg">
        <pc:chgData name="Storholmen, Åse" userId="970ffbd3-6f3d-45c6-9a91-3ac150428195" providerId="ADAL" clId="{0A12F001-284F-41C0-8EC0-7B273068C82D}" dt="2023-08-01T17:50:21.748" v="627"/>
        <pc:sldMkLst>
          <pc:docMk/>
          <pc:sldMk cId="662835114" sldId="272"/>
        </pc:sldMkLst>
        <pc:spChg chg="mod ord">
          <ac:chgData name="Storholmen, Åse" userId="970ffbd3-6f3d-45c6-9a91-3ac150428195" providerId="ADAL" clId="{0A12F001-284F-41C0-8EC0-7B273068C82D}" dt="2023-08-01T17:40:22.393" v="338" actId="26606"/>
          <ac:spMkLst>
            <pc:docMk/>
            <pc:sldMk cId="662835114" sldId="272"/>
            <ac:spMk id="2" creationId="{839FA134-1CF1-4F48-FCE8-9F9B9C12B2F7}"/>
          </ac:spMkLst>
        </pc:spChg>
        <pc:spChg chg="del">
          <ac:chgData name="Storholmen, Åse" userId="970ffbd3-6f3d-45c6-9a91-3ac150428195" providerId="ADAL" clId="{0A12F001-284F-41C0-8EC0-7B273068C82D}" dt="2023-08-01T17:35:27.694" v="327" actId="22"/>
          <ac:spMkLst>
            <pc:docMk/>
            <pc:sldMk cId="662835114" sldId="272"/>
            <ac:spMk id="3" creationId="{5A71DFE0-97EC-897E-9FF3-CB8225F4CE33}"/>
          </ac:spMkLst>
        </pc:spChg>
        <pc:spChg chg="add del">
          <ac:chgData name="Storholmen, Åse" userId="970ffbd3-6f3d-45c6-9a91-3ac150428195" providerId="ADAL" clId="{0A12F001-284F-41C0-8EC0-7B273068C82D}" dt="2023-08-01T17:40:22.393" v="338" actId="26606"/>
          <ac:spMkLst>
            <pc:docMk/>
            <pc:sldMk cId="662835114" sldId="272"/>
            <ac:spMk id="11" creationId="{1D4D49E9-BB88-977F-3736-9DCF42F340A4}"/>
          </ac:spMkLst>
        </pc:spChg>
        <pc:spChg chg="add del">
          <ac:chgData name="Storholmen, Åse" userId="970ffbd3-6f3d-45c6-9a91-3ac150428195" providerId="ADAL" clId="{0A12F001-284F-41C0-8EC0-7B273068C82D}" dt="2023-08-01T17:40:15.516" v="334" actId="26606"/>
          <ac:spMkLst>
            <pc:docMk/>
            <pc:sldMk cId="662835114" sldId="272"/>
            <ac:spMk id="12" creationId="{022BDE4A-8A20-4A69-9C5A-581C82036A4D}"/>
          </ac:spMkLst>
        </pc:spChg>
        <pc:spChg chg="add del">
          <ac:chgData name="Storholmen, Åse" userId="970ffbd3-6f3d-45c6-9a91-3ac150428195" providerId="ADAL" clId="{0A12F001-284F-41C0-8EC0-7B273068C82D}" dt="2023-08-01T17:40:22.393" v="338" actId="26606"/>
          <ac:spMkLst>
            <pc:docMk/>
            <pc:sldMk cId="662835114" sldId="272"/>
            <ac:spMk id="14" creationId="{21516CB1-E8C8-4751-B6A6-46B2D1E72A61}"/>
          </ac:spMkLst>
        </pc:spChg>
        <pc:spChg chg="add del">
          <ac:chgData name="Storholmen, Åse" userId="970ffbd3-6f3d-45c6-9a91-3ac150428195" providerId="ADAL" clId="{0A12F001-284F-41C0-8EC0-7B273068C82D}" dt="2023-08-01T17:40:22.393" v="338" actId="26606"/>
          <ac:spMkLst>
            <pc:docMk/>
            <pc:sldMk cId="662835114" sldId="272"/>
            <ac:spMk id="16" creationId="{90C0C0D1-E79A-41FF-8322-256F6DD1499B}"/>
          </ac:spMkLst>
        </pc:spChg>
        <pc:spChg chg="add del">
          <ac:chgData name="Storholmen, Åse" userId="970ffbd3-6f3d-45c6-9a91-3ac150428195" providerId="ADAL" clId="{0A12F001-284F-41C0-8EC0-7B273068C82D}" dt="2023-08-01T17:40:22.393" v="338" actId="26606"/>
          <ac:spMkLst>
            <pc:docMk/>
            <pc:sldMk cId="662835114" sldId="272"/>
            <ac:spMk id="18" creationId="{395FA420-5595-49D1-9D5F-79EC43B55574}"/>
          </ac:spMkLst>
        </pc:spChg>
        <pc:picChg chg="add mod ord">
          <ac:chgData name="Storholmen, Åse" userId="970ffbd3-6f3d-45c6-9a91-3ac150428195" providerId="ADAL" clId="{0A12F001-284F-41C0-8EC0-7B273068C82D}" dt="2023-08-01T17:40:36.522" v="340" actId="14100"/>
          <ac:picMkLst>
            <pc:docMk/>
            <pc:sldMk cId="662835114" sldId="272"/>
            <ac:picMk id="5" creationId="{844B063E-30B1-33F8-ACA9-F84FCC8B9A9E}"/>
          </ac:picMkLst>
        </pc:picChg>
        <pc:picChg chg="add mod">
          <ac:chgData name="Storholmen, Åse" userId="970ffbd3-6f3d-45c6-9a91-3ac150428195" providerId="ADAL" clId="{0A12F001-284F-41C0-8EC0-7B273068C82D}" dt="2023-08-01T17:40:23.002" v="339" actId="14100"/>
          <ac:picMkLst>
            <pc:docMk/>
            <pc:sldMk cId="662835114" sldId="272"/>
            <ac:picMk id="7" creationId="{525231C5-3F2D-84D7-4FFE-44282FCFDA60}"/>
          </ac:picMkLst>
        </pc:picChg>
      </pc:sldChg>
      <pc:sldChg chg="modSp new del mod">
        <pc:chgData name="Storholmen, Åse" userId="970ffbd3-6f3d-45c6-9a91-3ac150428195" providerId="ADAL" clId="{0A12F001-284F-41C0-8EC0-7B273068C82D}" dt="2023-08-01T17:47:20.402" v="528" actId="47"/>
        <pc:sldMkLst>
          <pc:docMk/>
          <pc:sldMk cId="3808419525" sldId="273"/>
        </pc:sldMkLst>
        <pc:spChg chg="mod">
          <ac:chgData name="Storholmen, Åse" userId="970ffbd3-6f3d-45c6-9a91-3ac150428195" providerId="ADAL" clId="{0A12F001-284F-41C0-8EC0-7B273068C82D}" dt="2023-08-01T16:55:19.641" v="301" actId="20577"/>
          <ac:spMkLst>
            <pc:docMk/>
            <pc:sldMk cId="3808419525" sldId="273"/>
            <ac:spMk id="2" creationId="{27701017-6581-DDA5-D731-C789728CAF38}"/>
          </ac:spMkLst>
        </pc:spChg>
      </pc:sldChg>
      <pc:sldChg chg="modSp mod delDesignElem">
        <pc:chgData name="Storholmen, Åse" userId="970ffbd3-6f3d-45c6-9a91-3ac150428195" providerId="ADAL" clId="{0A12F001-284F-41C0-8EC0-7B273068C82D}" dt="2023-08-01T17:13:26.121" v="304" actId="14100"/>
        <pc:sldMkLst>
          <pc:docMk/>
          <pc:sldMk cId="1185671950" sldId="274"/>
        </pc:sldMkLst>
        <pc:picChg chg="mod">
          <ac:chgData name="Storholmen, Åse" userId="970ffbd3-6f3d-45c6-9a91-3ac150428195" providerId="ADAL" clId="{0A12F001-284F-41C0-8EC0-7B273068C82D}" dt="2023-08-01T17:13:26.121" v="304" actId="14100"/>
          <ac:picMkLst>
            <pc:docMk/>
            <pc:sldMk cId="1185671950" sldId="274"/>
            <ac:picMk id="4" creationId="{F808064A-7822-DFF0-CE46-090A98000B59}"/>
          </ac:picMkLst>
        </pc:picChg>
      </pc:sldChg>
      <pc:sldChg chg="modSp mod delDesignElem">
        <pc:chgData name="Storholmen, Åse" userId="970ffbd3-6f3d-45c6-9a91-3ac150428195" providerId="ADAL" clId="{0A12F001-284F-41C0-8EC0-7B273068C82D}" dt="2023-08-01T17:43:53.606" v="499" actId="113"/>
        <pc:sldMkLst>
          <pc:docMk/>
          <pc:sldMk cId="1438909318" sldId="275"/>
        </pc:sldMkLst>
        <pc:spChg chg="mod">
          <ac:chgData name="Storholmen, Åse" userId="970ffbd3-6f3d-45c6-9a91-3ac150428195" providerId="ADAL" clId="{0A12F001-284F-41C0-8EC0-7B273068C82D}" dt="2023-08-01T17:43:53.606" v="499" actId="113"/>
          <ac:spMkLst>
            <pc:docMk/>
            <pc:sldMk cId="1438909318" sldId="275"/>
            <ac:spMk id="2" creationId="{0A5ED409-D757-803D-7A1D-CC0883E44211}"/>
          </ac:spMkLst>
        </pc:spChg>
        <pc:spChg chg="mod">
          <ac:chgData name="Storholmen, Åse" userId="970ffbd3-6f3d-45c6-9a91-3ac150428195" providerId="ADAL" clId="{0A12F001-284F-41C0-8EC0-7B273068C82D}" dt="2023-08-01T17:42:23.977" v="493" actId="20577"/>
          <ac:spMkLst>
            <pc:docMk/>
            <pc:sldMk cId="1438909318" sldId="275"/>
            <ac:spMk id="3" creationId="{8F2685B8-ED22-00F2-0524-FC8B8730EB56}"/>
          </ac:spMkLst>
        </pc:spChg>
      </pc:sldChg>
      <pc:sldChg chg="addSp modSp mod setBg delDesignElem">
        <pc:chgData name="Storholmen, Åse" userId="970ffbd3-6f3d-45c6-9a91-3ac150428195" providerId="ADAL" clId="{0A12F001-284F-41C0-8EC0-7B273068C82D}" dt="2023-08-02T17:02:58.240" v="4588" actId="1076"/>
        <pc:sldMkLst>
          <pc:docMk/>
          <pc:sldMk cId="353566151" sldId="276"/>
        </pc:sldMkLst>
        <pc:spChg chg="mod">
          <ac:chgData name="Storholmen, Åse" userId="970ffbd3-6f3d-45c6-9a91-3ac150428195" providerId="ADAL" clId="{0A12F001-284F-41C0-8EC0-7B273068C82D}" dt="2023-08-01T18:25:29.052" v="1865" actId="26606"/>
          <ac:spMkLst>
            <pc:docMk/>
            <pc:sldMk cId="353566151" sldId="276"/>
            <ac:spMk id="2" creationId="{12BF7803-6688-1541-900E-6F2C112CC31E}"/>
          </ac:spMkLst>
        </pc:spChg>
        <pc:spChg chg="mod">
          <ac:chgData name="Storholmen, Åse" userId="970ffbd3-6f3d-45c6-9a91-3ac150428195" providerId="ADAL" clId="{0A12F001-284F-41C0-8EC0-7B273068C82D}" dt="2023-08-02T16:46:17.491" v="4586" actId="20577"/>
          <ac:spMkLst>
            <pc:docMk/>
            <pc:sldMk cId="353566151" sldId="276"/>
            <ac:spMk id="3" creationId="{B85FBCD7-DBBC-12B5-3B1D-18381C255C77}"/>
          </ac:spMkLst>
        </pc:spChg>
        <pc:spChg chg="add">
          <ac:chgData name="Storholmen, Åse" userId="970ffbd3-6f3d-45c6-9a91-3ac150428195" providerId="ADAL" clId="{0A12F001-284F-41C0-8EC0-7B273068C82D}" dt="2023-08-01T18:25:29.052" v="1865" actId="26606"/>
          <ac:spMkLst>
            <pc:docMk/>
            <pc:sldMk cId="353566151" sldId="276"/>
            <ac:spMk id="11" creationId="{D2B783EE-0239-4717-BBEA-8C9EAC61C824}"/>
          </ac:spMkLst>
        </pc:spChg>
        <pc:spChg chg="add">
          <ac:chgData name="Storholmen, Åse" userId="970ffbd3-6f3d-45c6-9a91-3ac150428195" providerId="ADAL" clId="{0A12F001-284F-41C0-8EC0-7B273068C82D}" dt="2023-08-01T18:25:29.052" v="1865" actId="26606"/>
          <ac:spMkLst>
            <pc:docMk/>
            <pc:sldMk cId="353566151" sldId="276"/>
            <ac:spMk id="13" creationId="{A7B99495-F43F-4D80-A44F-2CB4764EB90B}"/>
          </ac:spMkLst>
        </pc:spChg>
        <pc:spChg chg="add">
          <ac:chgData name="Storholmen, Åse" userId="970ffbd3-6f3d-45c6-9a91-3ac150428195" providerId="ADAL" clId="{0A12F001-284F-41C0-8EC0-7B273068C82D}" dt="2023-08-01T18:25:29.052" v="1865" actId="26606"/>
          <ac:spMkLst>
            <pc:docMk/>
            <pc:sldMk cId="353566151" sldId="276"/>
            <ac:spMk id="15" creationId="{70BEB1E7-2F88-40BC-B73D-42E5B6F80BFC}"/>
          </ac:spMkLst>
        </pc:spChg>
        <pc:picChg chg="mod ord">
          <ac:chgData name="Storholmen, Åse" userId="970ffbd3-6f3d-45c6-9a91-3ac150428195" providerId="ADAL" clId="{0A12F001-284F-41C0-8EC0-7B273068C82D}" dt="2023-08-01T18:25:29.052" v="1865" actId="26606"/>
          <ac:picMkLst>
            <pc:docMk/>
            <pc:sldMk cId="353566151" sldId="276"/>
            <ac:picMk id="4" creationId="{B3DD0F42-F4D1-6E2F-435A-D27C00363255}"/>
          </ac:picMkLst>
        </pc:picChg>
        <pc:picChg chg="mod">
          <ac:chgData name="Storholmen, Åse" userId="970ffbd3-6f3d-45c6-9a91-3ac150428195" providerId="ADAL" clId="{0A12F001-284F-41C0-8EC0-7B273068C82D}" dt="2023-08-02T17:02:58.240" v="4588" actId="1076"/>
          <ac:picMkLst>
            <pc:docMk/>
            <pc:sldMk cId="353566151" sldId="276"/>
            <ac:picMk id="5" creationId="{6C6B6480-0368-B611-AC92-D1696F455B4A}"/>
          </ac:picMkLst>
        </pc:picChg>
        <pc:picChg chg="add mod">
          <ac:chgData name="Storholmen, Åse" userId="970ffbd3-6f3d-45c6-9a91-3ac150428195" providerId="ADAL" clId="{0A12F001-284F-41C0-8EC0-7B273068C82D}" dt="2023-08-01T18:25:29.052" v="1865" actId="26606"/>
          <ac:picMkLst>
            <pc:docMk/>
            <pc:sldMk cId="353566151" sldId="276"/>
            <ac:picMk id="6" creationId="{FAC11B2D-CC57-EDDA-3738-87A2AA0940EF}"/>
          </ac:picMkLst>
        </pc:picChg>
      </pc:sldChg>
      <pc:sldChg chg="add del delDesignElem">
        <pc:chgData name="Storholmen, Åse" userId="970ffbd3-6f3d-45c6-9a91-3ac150428195" providerId="ADAL" clId="{0A12F001-284F-41C0-8EC0-7B273068C82D}" dt="2023-08-01T18:26:47.967" v="1871" actId="47"/>
        <pc:sldMkLst>
          <pc:docMk/>
          <pc:sldMk cId="2671584804" sldId="277"/>
        </pc:sldMkLst>
      </pc:sldChg>
      <pc:sldChg chg="modSp mod delDesignElem">
        <pc:chgData name="Storholmen, Åse" userId="970ffbd3-6f3d-45c6-9a91-3ac150428195" providerId="ADAL" clId="{0A12F001-284F-41C0-8EC0-7B273068C82D}" dt="2023-08-02T17:16:01.617" v="4623" actId="20577"/>
        <pc:sldMkLst>
          <pc:docMk/>
          <pc:sldMk cId="141164025" sldId="278"/>
        </pc:sldMkLst>
        <pc:spChg chg="mod">
          <ac:chgData name="Storholmen, Åse" userId="970ffbd3-6f3d-45c6-9a91-3ac150428195" providerId="ADAL" clId="{0A12F001-284F-41C0-8EC0-7B273068C82D}" dt="2023-08-02T17:16:01.617" v="4623" actId="20577"/>
          <ac:spMkLst>
            <pc:docMk/>
            <pc:sldMk cId="141164025" sldId="278"/>
            <ac:spMk id="3" creationId="{BFF632B1-8E22-653E-5761-1EA559272B16}"/>
          </ac:spMkLst>
        </pc:spChg>
      </pc:sldChg>
      <pc:sldChg chg="addSp delSp modSp mod setBg">
        <pc:chgData name="Storholmen, Åse" userId="970ffbd3-6f3d-45c6-9a91-3ac150428195" providerId="ADAL" clId="{0A12F001-284F-41C0-8EC0-7B273068C82D}" dt="2023-08-01T18:35:11.648" v="1898" actId="255"/>
        <pc:sldMkLst>
          <pc:docMk/>
          <pc:sldMk cId="777790991" sldId="279"/>
        </pc:sldMkLst>
        <pc:spChg chg="mod">
          <ac:chgData name="Storholmen, Åse" userId="970ffbd3-6f3d-45c6-9a91-3ac150428195" providerId="ADAL" clId="{0A12F001-284F-41C0-8EC0-7B273068C82D}" dt="2023-08-01T18:34:58.418" v="1897" actId="14100"/>
          <ac:spMkLst>
            <pc:docMk/>
            <pc:sldMk cId="777790991" sldId="279"/>
            <ac:spMk id="2" creationId="{352C9569-DA4E-1C15-8830-A6B37F68A832}"/>
          </ac:spMkLst>
        </pc:spChg>
        <pc:spChg chg="mod ord">
          <ac:chgData name="Storholmen, Åse" userId="970ffbd3-6f3d-45c6-9a91-3ac150428195" providerId="ADAL" clId="{0A12F001-284F-41C0-8EC0-7B273068C82D}" dt="2023-08-01T18:35:11.648" v="1898" actId="255"/>
          <ac:spMkLst>
            <pc:docMk/>
            <pc:sldMk cId="777790991" sldId="279"/>
            <ac:spMk id="3" creationId="{6A8BA552-2571-5CC0-ADE2-2513C13A3C9A}"/>
          </ac:spMkLst>
        </pc:spChg>
        <pc:spChg chg="add del">
          <ac:chgData name="Storholmen, Åse" userId="970ffbd3-6f3d-45c6-9a91-3ac150428195" providerId="ADAL" clId="{0A12F001-284F-41C0-8EC0-7B273068C82D}" dt="2023-08-01T18:34:29.792" v="1892" actId="26606"/>
          <ac:spMkLst>
            <pc:docMk/>
            <pc:sldMk cId="777790991" sldId="279"/>
            <ac:spMk id="10" creationId="{D009D6D5-DAC2-4A8B-A17A-E206B9012D09}"/>
          </ac:spMkLst>
        </pc:spChg>
        <pc:spChg chg="add del">
          <ac:chgData name="Storholmen, Åse" userId="970ffbd3-6f3d-45c6-9a91-3ac150428195" providerId="ADAL" clId="{0A12F001-284F-41C0-8EC0-7B273068C82D}" dt="2023-08-01T18:34:32.776" v="1894" actId="26606"/>
          <ac:spMkLst>
            <pc:docMk/>
            <pc:sldMk cId="777790991" sldId="279"/>
            <ac:spMk id="12" creationId="{79BB35BC-D5C2-4C8B-A22A-A71E6191913B}"/>
          </ac:spMkLst>
        </pc:spChg>
        <pc:spChg chg="add">
          <ac:chgData name="Storholmen, Åse" userId="970ffbd3-6f3d-45c6-9a91-3ac150428195" providerId="ADAL" clId="{0A12F001-284F-41C0-8EC0-7B273068C82D}" dt="2023-08-01T18:34:32.792" v="1895" actId="26606"/>
          <ac:spMkLst>
            <pc:docMk/>
            <pc:sldMk cId="777790991" sldId="279"/>
            <ac:spMk id="14" creationId="{0E3596DD-156A-473E-9BB3-C6A29F7574E9}"/>
          </ac:spMkLst>
        </pc:spChg>
        <pc:spChg chg="add">
          <ac:chgData name="Storholmen, Åse" userId="970ffbd3-6f3d-45c6-9a91-3ac150428195" providerId="ADAL" clId="{0A12F001-284F-41C0-8EC0-7B273068C82D}" dt="2023-08-01T18:34:32.792" v="1895" actId="26606"/>
          <ac:spMkLst>
            <pc:docMk/>
            <pc:sldMk cId="777790991" sldId="279"/>
            <ac:spMk id="15" creationId="{2C46C4D6-C474-4E92-B52E-944C1118F7B6}"/>
          </ac:spMkLst>
        </pc:spChg>
        <pc:picChg chg="add mod">
          <ac:chgData name="Storholmen, Åse" userId="970ffbd3-6f3d-45c6-9a91-3ac150428195" providerId="ADAL" clId="{0A12F001-284F-41C0-8EC0-7B273068C82D}" dt="2023-08-01T18:34:32.792" v="1895" actId="26606"/>
          <ac:picMkLst>
            <pc:docMk/>
            <pc:sldMk cId="777790991" sldId="279"/>
            <ac:picMk id="5" creationId="{2E673781-C483-CFA1-333F-8F79BF38A9A4}"/>
          </ac:picMkLst>
        </pc:picChg>
      </pc:sldChg>
      <pc:sldChg chg="modSp mod">
        <pc:chgData name="Storholmen, Åse" userId="970ffbd3-6f3d-45c6-9a91-3ac150428195" providerId="ADAL" clId="{0A12F001-284F-41C0-8EC0-7B273068C82D}" dt="2023-08-02T17:10:22.899" v="4590" actId="1076"/>
        <pc:sldMkLst>
          <pc:docMk/>
          <pc:sldMk cId="643937854" sldId="286"/>
        </pc:sldMkLst>
        <pc:picChg chg="mod">
          <ac:chgData name="Storholmen, Åse" userId="970ffbd3-6f3d-45c6-9a91-3ac150428195" providerId="ADAL" clId="{0A12F001-284F-41C0-8EC0-7B273068C82D}" dt="2023-08-02T17:10:22.899" v="4590" actId="1076"/>
          <ac:picMkLst>
            <pc:docMk/>
            <pc:sldMk cId="643937854" sldId="286"/>
            <ac:picMk id="3" creationId="{25E06392-0D03-0DC1-3E93-F5EC2BBB2AA7}"/>
          </ac:picMkLst>
        </pc:picChg>
        <pc:picChg chg="mod">
          <ac:chgData name="Storholmen, Åse" userId="970ffbd3-6f3d-45c6-9a91-3ac150428195" providerId="ADAL" clId="{0A12F001-284F-41C0-8EC0-7B273068C82D}" dt="2023-08-02T17:10:08.010" v="4589" actId="1076"/>
          <ac:picMkLst>
            <pc:docMk/>
            <pc:sldMk cId="643937854" sldId="286"/>
            <ac:picMk id="5" creationId="{5506B877-54C4-427D-9CC4-D72AA8FDA5C5}"/>
          </ac:picMkLst>
        </pc:picChg>
      </pc:sldChg>
      <pc:sldChg chg="addSp delSp modSp mod delDesignElem">
        <pc:chgData name="Storholmen, Åse" userId="970ffbd3-6f3d-45c6-9a91-3ac150428195" providerId="ADAL" clId="{0A12F001-284F-41C0-8EC0-7B273068C82D}" dt="2023-08-01T18:59:57.751" v="3024" actId="1076"/>
        <pc:sldMkLst>
          <pc:docMk/>
          <pc:sldMk cId="560658380" sldId="287"/>
        </pc:sldMkLst>
        <pc:spChg chg="mod">
          <ac:chgData name="Storholmen, Åse" userId="970ffbd3-6f3d-45c6-9a91-3ac150428195" providerId="ADAL" clId="{0A12F001-284F-41C0-8EC0-7B273068C82D}" dt="2023-08-01T18:59:42.286" v="3022" actId="113"/>
          <ac:spMkLst>
            <pc:docMk/>
            <pc:sldMk cId="560658380" sldId="287"/>
            <ac:spMk id="2" creationId="{BF74B6B1-0376-B90B-455E-A331F4FDA937}"/>
          </ac:spMkLst>
        </pc:spChg>
        <pc:spChg chg="mod">
          <ac:chgData name="Storholmen, Åse" userId="970ffbd3-6f3d-45c6-9a91-3ac150428195" providerId="ADAL" clId="{0A12F001-284F-41C0-8EC0-7B273068C82D}" dt="2023-08-01T18:59:57.751" v="3024" actId="1076"/>
          <ac:spMkLst>
            <pc:docMk/>
            <pc:sldMk cId="560658380" sldId="287"/>
            <ac:spMk id="3" creationId="{FC9AC8C0-4472-B48E-F417-190F863E258B}"/>
          </ac:spMkLst>
        </pc:spChg>
        <pc:picChg chg="del">
          <ac:chgData name="Storholmen, Åse" userId="970ffbd3-6f3d-45c6-9a91-3ac150428195" providerId="ADAL" clId="{0A12F001-284F-41C0-8EC0-7B273068C82D}" dt="2023-08-01T18:53:59.987" v="2740" actId="478"/>
          <ac:picMkLst>
            <pc:docMk/>
            <pc:sldMk cId="560658380" sldId="287"/>
            <ac:picMk id="5" creationId="{2F31E8ED-B06C-1935-313E-DF370906D430}"/>
          </ac:picMkLst>
        </pc:picChg>
        <pc:picChg chg="add mod">
          <ac:chgData name="Storholmen, Åse" userId="970ffbd3-6f3d-45c6-9a91-3ac150428195" providerId="ADAL" clId="{0A12F001-284F-41C0-8EC0-7B273068C82D}" dt="2023-08-01T18:58:46.738" v="3017" actId="1076"/>
          <ac:picMkLst>
            <pc:docMk/>
            <pc:sldMk cId="560658380" sldId="287"/>
            <ac:picMk id="7" creationId="{D856D64B-ADEB-8290-3F02-298DB095D985}"/>
          </ac:picMkLst>
        </pc:picChg>
        <pc:picChg chg="add mod">
          <ac:chgData name="Storholmen, Åse" userId="970ffbd3-6f3d-45c6-9a91-3ac150428195" providerId="ADAL" clId="{0A12F001-284F-41C0-8EC0-7B273068C82D}" dt="2023-08-01T18:59:36.244" v="3021" actId="1076"/>
          <ac:picMkLst>
            <pc:docMk/>
            <pc:sldMk cId="560658380" sldId="287"/>
            <ac:picMk id="8" creationId="{F0A9EAF4-019B-9EDA-14A9-81E283D86934}"/>
          </ac:picMkLst>
        </pc:picChg>
      </pc:sldChg>
      <pc:sldChg chg="modSp new mod">
        <pc:chgData name="Storholmen, Åse" userId="970ffbd3-6f3d-45c6-9a91-3ac150428195" providerId="ADAL" clId="{0A12F001-284F-41C0-8EC0-7B273068C82D}" dt="2023-08-02T17:40:23.769" v="4738" actId="20577"/>
        <pc:sldMkLst>
          <pc:docMk/>
          <pc:sldMk cId="2273837810" sldId="288"/>
        </pc:sldMkLst>
        <pc:spChg chg="mod">
          <ac:chgData name="Storholmen, Åse" userId="970ffbd3-6f3d-45c6-9a91-3ac150428195" providerId="ADAL" clId="{0A12F001-284F-41C0-8EC0-7B273068C82D}" dt="2023-08-01T18:07:00.293" v="1150" actId="20577"/>
          <ac:spMkLst>
            <pc:docMk/>
            <pc:sldMk cId="2273837810" sldId="288"/>
            <ac:spMk id="2" creationId="{199518F7-AEB1-A843-8137-82811C3473E9}"/>
          </ac:spMkLst>
        </pc:spChg>
        <pc:spChg chg="mod">
          <ac:chgData name="Storholmen, Åse" userId="970ffbd3-6f3d-45c6-9a91-3ac150428195" providerId="ADAL" clId="{0A12F001-284F-41C0-8EC0-7B273068C82D}" dt="2023-08-02T17:40:23.769" v="4738" actId="20577"/>
          <ac:spMkLst>
            <pc:docMk/>
            <pc:sldMk cId="2273837810" sldId="288"/>
            <ac:spMk id="3" creationId="{3C332D8E-08A6-0A30-E91B-7366A6F98AF3}"/>
          </ac:spMkLst>
        </pc:spChg>
      </pc:sldChg>
      <pc:sldChg chg="addSp delSp modSp new mod setBg">
        <pc:chgData name="Storholmen, Åse" userId="970ffbd3-6f3d-45c6-9a91-3ac150428195" providerId="ADAL" clId="{0A12F001-284F-41C0-8EC0-7B273068C82D}" dt="2023-08-02T16:21:42.038" v="4537" actId="20577"/>
        <pc:sldMkLst>
          <pc:docMk/>
          <pc:sldMk cId="794380642" sldId="289"/>
        </pc:sldMkLst>
        <pc:spChg chg="mod ord">
          <ac:chgData name="Storholmen, Åse" userId="970ffbd3-6f3d-45c6-9a91-3ac150428195" providerId="ADAL" clId="{0A12F001-284F-41C0-8EC0-7B273068C82D}" dt="2023-08-02T07:13:54.240" v="4440" actId="26606"/>
          <ac:spMkLst>
            <pc:docMk/>
            <pc:sldMk cId="794380642" sldId="289"/>
            <ac:spMk id="2" creationId="{7B178E6A-81DC-24D1-D693-408E0492A17F}"/>
          </ac:spMkLst>
        </pc:spChg>
        <pc:spChg chg="mod ord">
          <ac:chgData name="Storholmen, Åse" userId="970ffbd3-6f3d-45c6-9a91-3ac150428195" providerId="ADAL" clId="{0A12F001-284F-41C0-8EC0-7B273068C82D}" dt="2023-08-02T16:21:42.038" v="4537" actId="20577"/>
          <ac:spMkLst>
            <pc:docMk/>
            <pc:sldMk cId="794380642" sldId="289"/>
            <ac:spMk id="3" creationId="{F9DFE1D8-72A0-0C60-BD44-996360315CAD}"/>
          </ac:spMkLst>
        </pc:spChg>
        <pc:spChg chg="add del">
          <ac:chgData name="Storholmen, Åse" userId="970ffbd3-6f3d-45c6-9a91-3ac150428195" providerId="ADAL" clId="{0A12F001-284F-41C0-8EC0-7B273068C82D}" dt="2023-08-02T07:13:18.296" v="4429" actId="26606"/>
          <ac:spMkLst>
            <pc:docMk/>
            <pc:sldMk cId="794380642" sldId="289"/>
            <ac:spMk id="12" creationId="{E817EB35-4D5C-493B-8459-98C99FD1667F}"/>
          </ac:spMkLst>
        </pc:spChg>
        <pc:spChg chg="add del">
          <ac:chgData name="Storholmen, Åse" userId="970ffbd3-6f3d-45c6-9a91-3ac150428195" providerId="ADAL" clId="{0A12F001-284F-41C0-8EC0-7B273068C82D}" dt="2023-08-02T07:13:18.296" v="4429" actId="26606"/>
          <ac:spMkLst>
            <pc:docMk/>
            <pc:sldMk cId="794380642" sldId="289"/>
            <ac:spMk id="14" creationId="{70BEB1E7-2F88-40BC-B73D-42E5B6F80BFC}"/>
          </ac:spMkLst>
        </pc:spChg>
        <pc:spChg chg="add del">
          <ac:chgData name="Storholmen, Åse" userId="970ffbd3-6f3d-45c6-9a91-3ac150428195" providerId="ADAL" clId="{0A12F001-284F-41C0-8EC0-7B273068C82D}" dt="2023-08-02T07:13:23.197" v="4431" actId="26606"/>
          <ac:spMkLst>
            <pc:docMk/>
            <pc:sldMk cId="794380642" sldId="289"/>
            <ac:spMk id="16" creationId="{8B4CCFEE-78C3-492E-93EB-649F7548F38A}"/>
          </ac:spMkLst>
        </pc:spChg>
        <pc:spChg chg="add del">
          <ac:chgData name="Storholmen, Åse" userId="970ffbd3-6f3d-45c6-9a91-3ac150428195" providerId="ADAL" clId="{0A12F001-284F-41C0-8EC0-7B273068C82D}" dt="2023-08-02T07:13:27.241" v="4433" actId="26606"/>
          <ac:spMkLst>
            <pc:docMk/>
            <pc:sldMk cId="794380642" sldId="289"/>
            <ac:spMk id="18" creationId="{6113EC7C-368D-469A-9B5C-F3555B088E66}"/>
          </ac:spMkLst>
        </pc:spChg>
        <pc:spChg chg="add del">
          <ac:chgData name="Storholmen, Åse" userId="970ffbd3-6f3d-45c6-9a91-3ac150428195" providerId="ADAL" clId="{0A12F001-284F-41C0-8EC0-7B273068C82D}" dt="2023-08-02T07:13:31.851" v="4435" actId="26606"/>
          <ac:spMkLst>
            <pc:docMk/>
            <pc:sldMk cId="794380642" sldId="289"/>
            <ac:spMk id="20" creationId="{43FCDA63-538C-4FB3-911D-7DF75B5993C9}"/>
          </ac:spMkLst>
        </pc:spChg>
        <pc:spChg chg="add del">
          <ac:chgData name="Storholmen, Åse" userId="970ffbd3-6f3d-45c6-9a91-3ac150428195" providerId="ADAL" clId="{0A12F001-284F-41C0-8EC0-7B273068C82D}" dt="2023-08-02T07:13:31.851" v="4435" actId="26606"/>
          <ac:spMkLst>
            <pc:docMk/>
            <pc:sldMk cId="794380642" sldId="289"/>
            <ac:spMk id="21" creationId="{C0F36B17-8009-453B-9C49-36A9D6F9D0EC}"/>
          </ac:spMkLst>
        </pc:spChg>
        <pc:spChg chg="add del">
          <ac:chgData name="Storholmen, Åse" userId="970ffbd3-6f3d-45c6-9a91-3ac150428195" providerId="ADAL" clId="{0A12F001-284F-41C0-8EC0-7B273068C82D}" dt="2023-08-02T07:13:50.218" v="4437" actId="26606"/>
          <ac:spMkLst>
            <pc:docMk/>
            <pc:sldMk cId="794380642" sldId="289"/>
            <ac:spMk id="23" creationId="{3D7E4C9F-7EC2-4C52-9146-0E1435CC2D7C}"/>
          </ac:spMkLst>
        </pc:spChg>
        <pc:spChg chg="add del">
          <ac:chgData name="Storholmen, Åse" userId="970ffbd3-6f3d-45c6-9a91-3ac150428195" providerId="ADAL" clId="{0A12F001-284F-41C0-8EC0-7B273068C82D}" dt="2023-08-02T07:13:50.218" v="4437" actId="26606"/>
          <ac:spMkLst>
            <pc:docMk/>
            <pc:sldMk cId="794380642" sldId="289"/>
            <ac:spMk id="24" creationId="{E677BBB0-8A66-4619-B31B-5097655C5FF2}"/>
          </ac:spMkLst>
        </pc:spChg>
        <pc:spChg chg="add del">
          <ac:chgData name="Storholmen, Åse" userId="970ffbd3-6f3d-45c6-9a91-3ac150428195" providerId="ADAL" clId="{0A12F001-284F-41C0-8EC0-7B273068C82D}" dt="2023-08-02T07:13:50.218" v="4437" actId="26606"/>
          <ac:spMkLst>
            <pc:docMk/>
            <pc:sldMk cId="794380642" sldId="289"/>
            <ac:spMk id="25" creationId="{FB56C437-7CF8-4D2B-8C62-6F9CEA5611FA}"/>
          </ac:spMkLst>
        </pc:spChg>
        <pc:spChg chg="add del">
          <ac:chgData name="Storholmen, Åse" userId="970ffbd3-6f3d-45c6-9a91-3ac150428195" providerId="ADAL" clId="{0A12F001-284F-41C0-8EC0-7B273068C82D}" dt="2023-08-02T07:13:50.218" v="4437" actId="26606"/>
          <ac:spMkLst>
            <pc:docMk/>
            <pc:sldMk cId="794380642" sldId="289"/>
            <ac:spMk id="26" creationId="{288F414E-1A16-495F-8EF5-F55A4207EE48}"/>
          </ac:spMkLst>
        </pc:spChg>
        <pc:spChg chg="add del">
          <ac:chgData name="Storholmen, Åse" userId="970ffbd3-6f3d-45c6-9a91-3ac150428195" providerId="ADAL" clId="{0A12F001-284F-41C0-8EC0-7B273068C82D}" dt="2023-08-02T07:13:54.224" v="4439" actId="26606"/>
          <ac:spMkLst>
            <pc:docMk/>
            <pc:sldMk cId="794380642" sldId="289"/>
            <ac:spMk id="31" creationId="{681D366F-0B96-4E6B-ABD5-96092A6A9174}"/>
          </ac:spMkLst>
        </pc:spChg>
        <pc:spChg chg="add">
          <ac:chgData name="Storholmen, Åse" userId="970ffbd3-6f3d-45c6-9a91-3ac150428195" providerId="ADAL" clId="{0A12F001-284F-41C0-8EC0-7B273068C82D}" dt="2023-08-02T07:13:54.240" v="4440" actId="26606"/>
          <ac:spMkLst>
            <pc:docMk/>
            <pc:sldMk cId="794380642" sldId="289"/>
            <ac:spMk id="46" creationId="{FAF68CB5-D519-4070-A998-B86F0FBCD10C}"/>
          </ac:spMkLst>
        </pc:spChg>
        <pc:spChg chg="add">
          <ac:chgData name="Storholmen, Åse" userId="970ffbd3-6f3d-45c6-9a91-3ac150428195" providerId="ADAL" clId="{0A12F001-284F-41C0-8EC0-7B273068C82D}" dt="2023-08-02T07:13:54.240" v="4440" actId="26606"/>
          <ac:spMkLst>
            <pc:docMk/>
            <pc:sldMk cId="794380642" sldId="289"/>
            <ac:spMk id="47" creationId="{7586665A-47B3-4AEE-BC94-15D89FF706B3}"/>
          </ac:spMkLst>
        </pc:spChg>
        <pc:grpChg chg="add del">
          <ac:chgData name="Storholmen, Åse" userId="970ffbd3-6f3d-45c6-9a91-3ac150428195" providerId="ADAL" clId="{0A12F001-284F-41C0-8EC0-7B273068C82D}" dt="2023-08-02T07:13:54.224" v="4439" actId="26606"/>
          <ac:grpSpMkLst>
            <pc:docMk/>
            <pc:sldMk cId="794380642" sldId="289"/>
            <ac:grpSpMk id="32" creationId="{6958A1EF-1C74-4E85-B4BA-3605C9624749}"/>
          </ac:grpSpMkLst>
        </pc:grpChg>
        <pc:grpChg chg="add del">
          <ac:chgData name="Storholmen, Åse" userId="970ffbd3-6f3d-45c6-9a91-3ac150428195" providerId="ADAL" clId="{0A12F001-284F-41C0-8EC0-7B273068C82D}" dt="2023-08-02T07:13:54.224" v="4439" actId="26606"/>
          <ac:grpSpMkLst>
            <pc:docMk/>
            <pc:sldMk cId="794380642" sldId="289"/>
            <ac:grpSpMk id="37" creationId="{BCFC0C88-15C5-478A-93E5-8D0F6E26BC3A}"/>
          </ac:grpSpMkLst>
        </pc:grpChg>
        <pc:grpChg chg="add del">
          <ac:chgData name="Storholmen, Åse" userId="970ffbd3-6f3d-45c6-9a91-3ac150428195" providerId="ADAL" clId="{0A12F001-284F-41C0-8EC0-7B273068C82D}" dt="2023-08-02T07:13:54.224" v="4439" actId="26606"/>
          <ac:grpSpMkLst>
            <pc:docMk/>
            <pc:sldMk cId="794380642" sldId="289"/>
            <ac:grpSpMk id="40" creationId="{0033DEB0-7449-4D72-ABFF-9DCE4C94D585}"/>
          </ac:grpSpMkLst>
        </pc:grpChg>
        <pc:grpChg chg="add del">
          <ac:chgData name="Storholmen, Åse" userId="970ffbd3-6f3d-45c6-9a91-3ac150428195" providerId="ADAL" clId="{0A12F001-284F-41C0-8EC0-7B273068C82D}" dt="2023-08-02T07:13:54.224" v="4439" actId="26606"/>
          <ac:grpSpMkLst>
            <pc:docMk/>
            <pc:sldMk cId="794380642" sldId="289"/>
            <ac:grpSpMk id="44" creationId="{1616FA42-3839-4D06-805D-DB21EE1E14FB}"/>
          </ac:grpSpMkLst>
        </pc:grpChg>
        <pc:picChg chg="add mod ord">
          <ac:chgData name="Storholmen, Åse" userId="970ffbd3-6f3d-45c6-9a91-3ac150428195" providerId="ADAL" clId="{0A12F001-284F-41C0-8EC0-7B273068C82D}" dt="2023-08-02T07:13:54.240" v="4440" actId="26606"/>
          <ac:picMkLst>
            <pc:docMk/>
            <pc:sldMk cId="794380642" sldId="289"/>
            <ac:picMk id="4" creationId="{40665F74-EF15-76FA-BCCA-5B8678B3F783}"/>
          </ac:picMkLst>
        </pc:picChg>
        <pc:picChg chg="add mod ord">
          <ac:chgData name="Storholmen, Åse" userId="970ffbd3-6f3d-45c6-9a91-3ac150428195" providerId="ADAL" clId="{0A12F001-284F-41C0-8EC0-7B273068C82D}" dt="2023-08-02T07:13:54.240" v="4440" actId="26606"/>
          <ac:picMkLst>
            <pc:docMk/>
            <pc:sldMk cId="794380642" sldId="289"/>
            <ac:picMk id="5" creationId="{B1178B33-6B9D-96BC-5C89-F5A6A677F678}"/>
          </ac:picMkLst>
        </pc:picChg>
        <pc:picChg chg="add mod ord">
          <ac:chgData name="Storholmen, Åse" userId="970ffbd3-6f3d-45c6-9a91-3ac150428195" providerId="ADAL" clId="{0A12F001-284F-41C0-8EC0-7B273068C82D}" dt="2023-08-02T07:13:54.240" v="4440" actId="26606"/>
          <ac:picMkLst>
            <pc:docMk/>
            <pc:sldMk cId="794380642" sldId="289"/>
            <ac:picMk id="6" creationId="{1F3EB4DF-1F94-6509-9C4E-125AEFB6211E}"/>
          </ac:picMkLst>
        </pc:picChg>
        <pc:picChg chg="add mod ord">
          <ac:chgData name="Storholmen, Åse" userId="970ffbd3-6f3d-45c6-9a91-3ac150428195" providerId="ADAL" clId="{0A12F001-284F-41C0-8EC0-7B273068C82D}" dt="2023-08-02T07:13:54.240" v="4440" actId="26606"/>
          <ac:picMkLst>
            <pc:docMk/>
            <pc:sldMk cId="794380642" sldId="289"/>
            <ac:picMk id="7" creationId="{ADE5B3FC-32B2-DDD3-0595-4A557424C6FC}"/>
          </ac:picMkLst>
        </pc:picChg>
      </pc:sldChg>
      <pc:sldChg chg="addSp modSp new mod setBg">
        <pc:chgData name="Storholmen, Åse" userId="970ffbd3-6f3d-45c6-9a91-3ac150428195" providerId="ADAL" clId="{0A12F001-284F-41C0-8EC0-7B273068C82D}" dt="2023-08-02T07:10:01.439" v="4323" actId="26606"/>
        <pc:sldMkLst>
          <pc:docMk/>
          <pc:sldMk cId="2966912283" sldId="290"/>
        </pc:sldMkLst>
        <pc:spChg chg="mod or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2" creationId="{E76E4998-FF60-43C2-4372-9450BB1DF5BA}"/>
          </ac:spMkLst>
        </pc:spChg>
        <pc:spChg chg="mod or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3" creationId="{01AA4618-BB6E-C96E-9DF5-614A66E24C39}"/>
          </ac:spMkLst>
        </pc:spChg>
        <pc:spChg chg="ad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10" creationId="{231BF440-39FA-4087-84CC-2EEC0BBDAF29}"/>
          </ac:spMkLst>
        </pc:spChg>
        <pc:spChg chg="ad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12" creationId="{F04E4CBA-303B-48BD-8451-C2701CB0EEBF}"/>
          </ac:spMkLst>
        </pc:spChg>
        <pc:spChg chg="ad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14" creationId="{F6CA58B3-AFCC-4A40-9882-50D5080879B0}"/>
          </ac:spMkLst>
        </pc:spChg>
        <pc:spChg chg="ad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16" creationId="{75C56826-D4E5-42ED-8529-079651CB3005}"/>
          </ac:spMkLst>
        </pc:spChg>
        <pc:spChg chg="ad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18" creationId="{82095FCE-EF05-4443-B97A-85DEE3A5CA17}"/>
          </ac:spMkLst>
        </pc:spChg>
        <pc:spChg chg="add">
          <ac:chgData name="Storholmen, Åse" userId="970ffbd3-6f3d-45c6-9a91-3ac150428195" providerId="ADAL" clId="{0A12F001-284F-41C0-8EC0-7B273068C82D}" dt="2023-08-02T07:10:01.439" v="4323" actId="26606"/>
          <ac:spMkLst>
            <pc:docMk/>
            <pc:sldMk cId="2966912283" sldId="290"/>
            <ac:spMk id="20" creationId="{CA00AE6B-AA30-4CF8-BA6F-339B780AD76C}"/>
          </ac:spMkLst>
        </pc:spChg>
        <pc:picChg chg="add mod">
          <ac:chgData name="Storholmen, Åse" userId="970ffbd3-6f3d-45c6-9a91-3ac150428195" providerId="ADAL" clId="{0A12F001-284F-41C0-8EC0-7B273068C82D}" dt="2023-08-02T07:10:01.439" v="4323" actId="26606"/>
          <ac:picMkLst>
            <pc:docMk/>
            <pc:sldMk cId="2966912283" sldId="290"/>
            <ac:picMk id="4" creationId="{C487589A-A2E2-3AC0-ABB8-41E53DD7523D}"/>
          </ac:picMkLst>
        </pc:picChg>
        <pc:picChg chg="add mod">
          <ac:chgData name="Storholmen, Åse" userId="970ffbd3-6f3d-45c6-9a91-3ac150428195" providerId="ADAL" clId="{0A12F001-284F-41C0-8EC0-7B273068C82D}" dt="2023-08-02T07:10:01.439" v="4323" actId="26606"/>
          <ac:picMkLst>
            <pc:docMk/>
            <pc:sldMk cId="2966912283" sldId="290"/>
            <ac:picMk id="5" creationId="{759F6BA1-36FB-6552-5B31-6018C6A8D7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D87436-031B-1DE7-3703-661E633E1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3B38007-B13D-607B-FB8B-09162BEF1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0BBE97-2A4A-2AFB-1F23-9D35FE1D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77F1BC-2893-E20E-D16F-3CC9C182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06CF11-B4AB-6112-6FDD-C3352B40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34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3B68D4-E5B7-ED4C-8198-7557E84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1ADCBDF-7518-B3DF-728C-95BC93E9D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38F75A-37E7-2825-89BE-D49B702A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C502B1-53EC-BC34-AD9B-9936BF746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B04EC5-B7C8-DEA6-4F9C-8252A87E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94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8107316-E2A9-64AF-4F1E-C6F44DEBA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CBC163F-00A7-8F4D-BD45-85CC41904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77A357-1A57-067C-14DF-DA04C44B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3FEAB0-0BAF-5B2C-ABD9-31C6E1AA0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F70A78-5C2A-FCFA-0AF0-C662692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07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ACC778-5722-6903-9228-79157601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BF8AAF-D401-957F-A8D7-B5611A362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7CE009-C844-AFF8-2501-BF7E6DA8E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288275-B6DB-4ED3-8106-B8BC2865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9FD1B1E-933D-3C60-9E7E-5405CA3E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10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00E8F9-352C-5868-90E1-AC544E32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7578268-8288-345A-1F40-B040BAC1F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83C722-0163-B0AA-B737-BAB1BA6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3B9747-D7B1-F355-6AF9-9D8093B7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E6BB61-E552-16BB-6D76-263043F1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22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00EDF8-0056-C683-2320-9CD7D8A7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2341A4-207D-DAAC-18CB-1C7EEEF34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F6A9065-02EB-FEE1-5B24-965E87F84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4D50E11-591E-D8FF-D1F6-E0EEE574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72212A7-9338-CF0E-0027-70E38B8C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03DCA49-0266-2DAD-3D04-AACE118C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65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270332-415C-7107-533D-ADCB6788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AAF7958-7B3D-BD30-9312-1DF3BBFB2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AFE50F-9FD7-D875-A68F-5ECD8E8B2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CA5177E-1D45-1FDE-98DB-B2CB9C13F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D0E69EB-6816-2267-428D-4F6649CC3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815C9CC-9723-3A4C-60B2-F4B54760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05A65FB-FD92-ACEB-9064-6AA5507B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FA02D6-6125-88DF-182B-A6D5216E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68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101693-6AD5-4480-4A12-F4F223FB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4788DFD-9F86-0493-4646-00373DFA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3F9CEC1-6894-436D-32E3-8B881CBB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5749EC-D600-9840-4970-7EAD1DF2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63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574478-1A30-DE73-ED51-FBEC804C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A174E60-F0E7-C485-E1A7-197D8756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F2AD74-F960-49E0-6F86-4FBD46F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146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874842-F770-1BB2-8550-A078365B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BC19F0-6825-349D-3183-08925B04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2D02081-025C-C706-F542-897706CAA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2A8DFC8-431A-DD35-2C3A-5CF72788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C8CD6F-12C5-2BB7-43AF-ED706127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EFBC3AD-8CEB-BB98-CE58-24A14B19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40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24B3B3-F103-87A7-75DA-7202D35ED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6FD7079-0BED-E31B-BA9D-C4EF30B14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54B5C11-30FF-6A7F-2FCD-D741363A0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CA85CB5-9D7D-98B8-C5B8-BDBDF38E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80E582-6CFE-0955-4DE1-C97AC958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5C9B8E-D6DF-648C-7E94-14916FAF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9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312724D-3003-DDF0-77C0-92AF3AB5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1DCA1E-CCA4-D085-E6B3-63F968109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CCCBCE-90CD-073E-4C59-30540B180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8FABF-4D30-460D-B034-764F3F60052A}" type="datetimeFigureOut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FB0779-FCD5-D9A7-C532-04A51CEF2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53FE90-C0CB-E3FE-2108-B4D053A4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FEBB-1770-41A2-B554-4C59D482B8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73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-a.no/uten-olve-pa-egge-hadde-det-ikke-vart-noe-slag-pa-stiklestad/s/5-116-66178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002CD33-460D-4F2E-00B0-77BD0DF8D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02" y="876138"/>
            <a:ext cx="4620584" cy="2781462"/>
          </a:xfrm>
        </p:spPr>
        <p:txBody>
          <a:bodyPr>
            <a:normAutofit/>
          </a:bodyPr>
          <a:lstStyle/>
          <a:p>
            <a:pPr algn="l"/>
            <a:r>
              <a:rPr lang="nb-NO" sz="4400" b="1" dirty="0"/>
              <a:t>Sigrid </a:t>
            </a:r>
            <a:r>
              <a:rPr lang="nb-NO" sz="4400" b="1" dirty="0" err="1"/>
              <a:t>Toresdatter</a:t>
            </a:r>
            <a:r>
              <a:rPr lang="nb-NO" sz="4400" b="1" dirty="0"/>
              <a:t> fra Bjarkøy,</a:t>
            </a:r>
            <a:br>
              <a:rPr lang="nb-NO" sz="4400" b="1" dirty="0"/>
            </a:br>
            <a:br>
              <a:rPr lang="nb-NO" sz="4400" b="1" dirty="0"/>
            </a:br>
            <a:r>
              <a:rPr lang="nb-NO" sz="4400" b="1" dirty="0"/>
              <a:t>Fru Sigrid til Egge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996E4BF-64D3-869D-5DDE-3EAC7BA91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0" r="1" b="176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09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9FA134-1CF1-4F48-FCE8-9F9B9C12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Sigrids </a:t>
            </a:r>
            <a:r>
              <a:rPr lang="nb-NO" b="1" dirty="0" err="1"/>
              <a:t>livskart</a:t>
            </a:r>
            <a:endParaRPr lang="nb-NO" b="1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44B063E-30B1-33F8-ACA9-F84FCC8B9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37" y="1213503"/>
            <a:ext cx="3315404" cy="5375303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25231C5-3F2D-84D7-4FFE-44282FCF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871" y="248803"/>
            <a:ext cx="5719601" cy="63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4737F4-D2F5-7CC4-EC4D-978A4F25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115888"/>
            <a:ext cx="6002110" cy="1169123"/>
          </a:xfrm>
        </p:spPr>
        <p:txBody>
          <a:bodyPr>
            <a:normAutofit/>
          </a:bodyPr>
          <a:lstStyle/>
          <a:p>
            <a:r>
              <a:rPr lang="nb-NO" sz="4000" b="1" dirty="0"/>
              <a:t>Olve på Egge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2A6C1C-9767-777E-2B7B-A32AA2E10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1727200"/>
            <a:ext cx="6432339" cy="4849091"/>
          </a:xfrm>
        </p:spPr>
        <p:txBody>
          <a:bodyPr>
            <a:normAutofit/>
          </a:bodyPr>
          <a:lstStyle/>
          <a:p>
            <a:r>
              <a:rPr lang="nb-NO" sz="3600" dirty="0"/>
              <a:t>Høvding på Egge ved Steinkjer</a:t>
            </a:r>
          </a:p>
          <a:p>
            <a:r>
              <a:rPr lang="nb-NO" sz="3600" dirty="0"/>
              <a:t>Hovgode ved hovet på Mære</a:t>
            </a:r>
          </a:p>
          <a:p>
            <a:r>
              <a:rPr lang="nb-NO" sz="3600" dirty="0"/>
              <a:t>Nest etter Svein Jarl på Steinkjer den mektigste mannen i hele Inntrøndelag</a:t>
            </a:r>
          </a:p>
          <a:p>
            <a:pPr marL="0" indent="0">
              <a:buNone/>
            </a:pPr>
            <a:r>
              <a:rPr lang="nb-NO" sz="3600" dirty="0">
                <a:solidFill>
                  <a:srgbClr val="000000"/>
                </a:solidFill>
                <a:latin typeface="Verdana" panose="020B0604030504040204" pitchFamily="34" charset="0"/>
              </a:rPr>
              <a:t>Fra Vera Henriksen Sølvhammeren</a:t>
            </a:r>
            <a:r>
              <a:rPr lang="nb-NO" sz="14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F6E50CD-F34F-B9AF-887E-13A93B69D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91" r="-2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6" name="Innspilt lyd">
            <a:hlinkClick r:id="" action="ppaction://media"/>
            <a:extLst>
              <a:ext uri="{FF2B5EF4-FFF2-40B4-BE49-F238E27FC236}">
                <a16:creationId xmlns:a16="http://schemas.microsoft.com/office/drawing/2014/main" id="{3A08699D-4AE7-D17D-813A-BED5B359A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2561" y="5524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6"/>
    </mc:Choice>
    <mc:Fallback xmlns="">
      <p:transition spd="slow" advTm="35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2BF7803-6688-1541-900E-6F2C112C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nb-NO"/>
              <a:t>Drapet på Olve på Egge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5FBCD7-DBBC-12B5-3B1D-18381C25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nb-NO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Sommeren 1021 var storbøndene samlet til midtsommer-blot på Mære. </a:t>
            </a:r>
          </a:p>
          <a:p>
            <a:r>
              <a:rPr lang="nb-NO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Kong Olav får beskjed om dette fra hans menn og med 5 skip og 300 mann seiler han inn Beitstadfjorden. </a:t>
            </a:r>
          </a:p>
          <a:p>
            <a:r>
              <a:rPr lang="nb-NO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 kom fram til Mære midt på natten, gikk direkte til aksjon, stilte opp manngard rundt husene og sperret Olve og de andre storbøndene inn på tunet.</a:t>
            </a:r>
          </a:p>
          <a:p>
            <a:r>
              <a:rPr lang="nb-NO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Olve ble drept fordi han </a:t>
            </a: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var med på blotet</a:t>
            </a:r>
            <a:r>
              <a:rPr lang="nb-NO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nb-NO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Olve var en av Olavs mektigste politiske motstandere. </a:t>
            </a:r>
          </a:p>
          <a:p>
            <a:endParaRPr lang="nb-NO" sz="2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AC11B2D-CC57-EDDA-3738-87A2AA094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3DD0F42-F4D1-6E2F-435A-D27C00363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21" r="340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Innspilt lyd">
            <a:hlinkClick r:id="" action="ppaction://media"/>
            <a:extLst>
              <a:ext uri="{FF2B5EF4-FFF2-40B4-BE49-F238E27FC236}">
                <a16:creationId xmlns:a16="http://schemas.microsoft.com/office/drawing/2014/main" id="{6C6B6480-0368-B611-AC92-D1696F455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5250" y="5425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444"/>
    </mc:Choice>
    <mc:Fallback xmlns="">
      <p:transition spd="slow" advTm="44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F97C67-29F7-542D-CA03-F0F3BF15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 b="1" dirty="0"/>
              <a:t>Kalv Arnesson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C6EA06-1EA8-E161-713B-104F2D37B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nb-NO" sz="2000"/>
              <a:t>Sigrid ble etter drapet på Olve på Egge gift med kong Olav sin lendmann Kalv Arnesson</a:t>
            </a:r>
          </a:p>
          <a:p>
            <a:r>
              <a:rPr lang="nb-NO" sz="2000"/>
              <a:t>Kalv Arnesson brøt med kong Olav</a:t>
            </a:r>
          </a:p>
          <a:p>
            <a:r>
              <a:rPr lang="nb-NO" sz="2000"/>
              <a:t>I 1030 ledet han den store bondehæren på Stiklestad sammen med Tore Hund og Hårek fra Tjøtta (begge hans svogere) </a:t>
            </a:r>
          </a:p>
          <a:p>
            <a:r>
              <a:rPr lang="nb-NO" sz="2000"/>
              <a:t>De samlet den største hæren i Norges historien, og de møtte kongen da han kom hjem etter flukten i Gardarike.</a:t>
            </a:r>
          </a:p>
          <a:p>
            <a:r>
              <a:rPr lang="nb-NO" sz="2000"/>
              <a:t>Tore og Klav bidro begge til å drepe Olav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C2AA169-8143-839E-6359-6DBFBA1ED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15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158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B786265-E773-1C58-2700-8EDA32A07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56" r="5320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F632B1-8E22-653E-5761-1EA559272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175098"/>
            <a:ext cx="4840010" cy="6498076"/>
          </a:xfrm>
        </p:spPr>
        <p:txBody>
          <a:bodyPr>
            <a:normAutofit/>
          </a:bodyPr>
          <a:lstStyle/>
          <a:p>
            <a:r>
              <a:rPr lang="nb-NO" sz="2000" i="0" dirty="0">
                <a:effectLst/>
              </a:rPr>
              <a:t>En av de fremste av kongens menn under slaget på Mære, var Kalv Arnesson. </a:t>
            </a:r>
          </a:p>
          <a:p>
            <a:r>
              <a:rPr lang="nb-NO" sz="2000" i="0" dirty="0">
                <a:effectLst/>
              </a:rPr>
              <a:t>Kalv Arnesson bad kongen om å få gifte seg med Olves enke, Sigrid </a:t>
            </a:r>
            <a:r>
              <a:rPr lang="nb-NO" sz="2000" i="0" dirty="0" err="1">
                <a:effectLst/>
              </a:rPr>
              <a:t>Toresdatter</a:t>
            </a:r>
            <a:r>
              <a:rPr lang="nb-NO" sz="2000" i="0" dirty="0">
                <a:effectLst/>
              </a:rPr>
              <a:t>. For vennskaps skyld tillot kongen det og gav ham i tillegg all den eiendommen som Olve hadde hatt. Kongen gjorde Kalv til lendmann.</a:t>
            </a:r>
          </a:p>
          <a:p>
            <a:r>
              <a:rPr lang="nb-NO" sz="2000" i="0" dirty="0">
                <a:effectLst/>
              </a:rPr>
              <a:t>Olve og Sigrids to sønner, Grjotgard og Tore og </a:t>
            </a:r>
            <a:r>
              <a:rPr lang="nb-NO" sz="2000" i="0" dirty="0" err="1">
                <a:effectLst/>
              </a:rPr>
              <a:t>Olvesson</a:t>
            </a:r>
            <a:r>
              <a:rPr lang="nb-NO" sz="2000" i="0" dirty="0">
                <a:effectLst/>
              </a:rPr>
              <a:t> vokser opp på Egge med kongens mann som fosterfar.</a:t>
            </a:r>
          </a:p>
          <a:p>
            <a:r>
              <a:rPr lang="nb-NO" sz="2000" i="0" dirty="0">
                <a:effectLst/>
              </a:rPr>
              <a:t>Å inngå ekteskap og gi bort eiendommer var måter kongen skaffet seg allierte på. Vennskap og det å stå i gjeld til kongen var også del av en politisk strategi. </a:t>
            </a:r>
          </a:p>
          <a:p>
            <a:r>
              <a:rPr lang="nb-NO" sz="2000" i="0" dirty="0">
                <a:effectLst/>
              </a:rPr>
              <a:t>Dette kan en også få et innblikk av i Spelet på Stiklestad, der uenighet mellom slekter kan være avgjærende for hvilken side man velger i slaget: </a:t>
            </a:r>
            <a:r>
              <a:rPr lang="nb-NO" sz="2000" i="1" dirty="0">
                <a:effectLst/>
              </a:rPr>
              <a:t>«Går du med Kalv, så går </a:t>
            </a:r>
            <a:r>
              <a:rPr lang="nb-NO" sz="2000" i="1" dirty="0" err="1">
                <a:effectLst/>
              </a:rPr>
              <a:t>eg</a:t>
            </a:r>
            <a:r>
              <a:rPr lang="nb-NO" sz="2000" i="1" dirty="0">
                <a:effectLst/>
              </a:rPr>
              <a:t> med kongen!»</a:t>
            </a:r>
            <a:endParaRPr lang="nb-NO" sz="2000" i="0" dirty="0">
              <a:effectLst/>
            </a:endParaRPr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4116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2C9569-DA4E-1C15-8830-A6B37F68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135" y="145331"/>
            <a:ext cx="5608803" cy="1811604"/>
          </a:xfrm>
        </p:spPr>
        <p:txBody>
          <a:bodyPr>
            <a:normAutofit/>
          </a:bodyPr>
          <a:lstStyle/>
          <a:p>
            <a:r>
              <a:rPr lang="nb-NO" sz="4100" b="1" dirty="0"/>
              <a:t>Drapet på Tore og Grjotgard </a:t>
            </a:r>
            <a:r>
              <a:rPr lang="nb-NO" sz="4100" b="1" dirty="0" err="1"/>
              <a:t>Olvesønner</a:t>
            </a:r>
            <a:endParaRPr lang="nb-NO" sz="41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8BA552-2571-5CC0-ADE2-2513C13A3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19" y="2102265"/>
            <a:ext cx="6411072" cy="4074697"/>
          </a:xfrm>
        </p:spPr>
        <p:txBody>
          <a:bodyPr>
            <a:normAutofit fontScale="92500"/>
          </a:bodyPr>
          <a:lstStyle/>
          <a:p>
            <a:r>
              <a:rPr lang="nb-NO" sz="2400" b="0" i="0" dirty="0">
                <a:effectLst/>
              </a:rPr>
              <a:t>I 1026 blir Olav Haraldsson invitert til bryllupsfest hos Tore </a:t>
            </a:r>
            <a:r>
              <a:rPr lang="nb-NO" sz="2400" b="0" i="0" dirty="0" err="1">
                <a:effectLst/>
              </a:rPr>
              <a:t>Olvesson</a:t>
            </a:r>
            <a:r>
              <a:rPr lang="nb-NO" sz="2400" b="0" i="0" dirty="0">
                <a:effectLst/>
              </a:rPr>
              <a:t> på Hedmarken. Her finner Olav ut at Olves sønn Tore har sverget troskap til kong Knut.  Olav blir rasende og i sinne tar han livet av Tore. I tumultene som oppstår, dreper han også Olves andre sønn, Grjotgard.</a:t>
            </a:r>
          </a:p>
          <a:p>
            <a:r>
              <a:rPr lang="nb-NO" sz="2400" b="0" i="0" dirty="0">
                <a:effectLst/>
              </a:rPr>
              <a:t>Etter drapet på Olves-sønnene vender også deres stefar Kalv Arnesson seg fra kongen.</a:t>
            </a:r>
          </a:p>
          <a:p>
            <a:r>
              <a:rPr lang="nb-NO" sz="2400" b="0" i="0" dirty="0">
                <a:effectLst/>
              </a:rPr>
              <a:t>Historikere mener at drapet på Olve </a:t>
            </a:r>
            <a:r>
              <a:rPr lang="nb-NO" sz="2400" b="0" i="0" dirty="0" err="1">
                <a:effectLst/>
              </a:rPr>
              <a:t>Grjotgardsson</a:t>
            </a:r>
            <a:r>
              <a:rPr lang="nb-NO" sz="2400" b="0" i="0" dirty="0">
                <a:effectLst/>
              </a:rPr>
              <a:t> og sønnene hans var den direkte årsaken til Slaget på Stiklestad, selv om Olavs drap på Erling Skjalgsson i forkant var en med-utløsende faktor.</a:t>
            </a:r>
          </a:p>
          <a:p>
            <a:endParaRPr lang="nb-NO" sz="1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673781-C483-CFA1-333F-8F79BF38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805" y="643234"/>
            <a:ext cx="4073909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9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48440F-483E-758D-8712-055850BA1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Grjotgard og Tore </a:t>
            </a:r>
            <a:r>
              <a:rPr lang="nb-NO" b="1" dirty="0" err="1"/>
              <a:t>Olvesønner</a:t>
            </a:r>
            <a:r>
              <a:rPr lang="nb-NO" b="1" dirty="0"/>
              <a:t> drap beskrevet i Snorre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E4D8B94-C8AD-4CC2-BCF9-2A068622D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7422" y="1593992"/>
            <a:ext cx="4156097" cy="499032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506B877-54C4-427D-9CC4-D72AA8FDA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321" y="1244283"/>
            <a:ext cx="3663407" cy="49790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25E0353-D307-42A8-968F-B0C567E49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782" y="6102350"/>
            <a:ext cx="5372100" cy="390525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  <a:extLst>
              <a:ext uri="{FF2B5EF4-FFF2-40B4-BE49-F238E27FC236}">
                <a16:creationId xmlns:a16="http://schemas.microsoft.com/office/drawing/2014/main" id="{25E06392-0D03-0DC1-3E93-F5EC2BBB2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0930" y="236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46"/>
    </mc:Choice>
    <mc:Fallback xmlns="">
      <p:transition spd="slow" advTm="14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114B78-3F10-B44D-2FE2-BBB12461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Kalv skifter side, Sigrid egger Kalv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B78A9554-D215-1CEB-4F0E-CADA708FF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33775" y="1375569"/>
            <a:ext cx="3708201" cy="4944269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  <a:extLst>
              <a:ext uri="{FF2B5EF4-FFF2-40B4-BE49-F238E27FC236}">
                <a16:creationId xmlns:a16="http://schemas.microsoft.com/office/drawing/2014/main" id="{7FC2EEA4-DE6B-2444-BF1B-F824177EF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003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45"/>
    </mc:Choice>
    <mc:Fallback xmlns="">
      <p:transition spd="slow" advTm="8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027DA8E-915C-D211-6D2D-D3B0A1FE6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2DA39DD-F9DF-6BB2-19FB-D1F9732D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1" y="1"/>
            <a:ext cx="6280727" cy="1514764"/>
          </a:xfrm>
        </p:spPr>
        <p:txBody>
          <a:bodyPr>
            <a:normAutofit/>
          </a:bodyPr>
          <a:lstStyle/>
          <a:p>
            <a:r>
              <a:rPr lang="nb-NO" sz="4000" b="1" dirty="0"/>
              <a:t>Sigrids indirekte rolle i slaget på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A3C27C-8915-20F5-843A-451295C19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04" y="1358780"/>
            <a:ext cx="4554907" cy="5375305"/>
          </a:xfrm>
        </p:spPr>
        <p:txBody>
          <a:bodyPr>
            <a:normAutofit/>
          </a:bodyPr>
          <a:lstStyle/>
          <a:p>
            <a:r>
              <a:rPr lang="nb-NO" sz="2000" dirty="0"/>
              <a:t>Gjennom Sigrids slektskap til Tore Hund,</a:t>
            </a:r>
          </a:p>
          <a:p>
            <a:r>
              <a:rPr lang="nb-NO" sz="2000" dirty="0"/>
              <a:t>Drapet på Olve på Egge, </a:t>
            </a:r>
          </a:p>
          <a:p>
            <a:r>
              <a:rPr lang="nb-NO" sz="2000" dirty="0"/>
              <a:t>Drapet på Tore og Grjotgard </a:t>
            </a:r>
            <a:r>
              <a:rPr lang="nb-NO" sz="2000" dirty="0" err="1"/>
              <a:t>Olvesønner</a:t>
            </a:r>
            <a:r>
              <a:rPr lang="nb-NO" sz="2000" dirty="0"/>
              <a:t>, </a:t>
            </a:r>
          </a:p>
          <a:p>
            <a:r>
              <a:rPr lang="nb-NO" sz="2000" dirty="0"/>
              <a:t>Drapet på tantebarnet Asbjørn Selsbane,</a:t>
            </a:r>
          </a:p>
          <a:p>
            <a:r>
              <a:rPr lang="nb-NO" sz="2000" dirty="0" err="1"/>
              <a:t>Eggingen</a:t>
            </a:r>
            <a:r>
              <a:rPr lang="nb-NO" sz="2000" dirty="0"/>
              <a:t> av Kalv til å bryte med kong Olav</a:t>
            </a:r>
          </a:p>
          <a:p>
            <a:r>
              <a:rPr lang="nb-NO" sz="2000" dirty="0"/>
              <a:t> Svogerskapet med Hårek fra Tjøtta</a:t>
            </a:r>
          </a:p>
          <a:p>
            <a:r>
              <a:rPr lang="nb-NO" sz="2000" dirty="0"/>
              <a:t>Kongens drapsmenn Tore og Kalv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Sigrid er nok en av de viktigste personene som førte til slaget på Stiklestad uten at hun deltok aktivt i kampen</a:t>
            </a:r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366987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91773A-21F2-AF38-F00E-B56E5C24F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nb-NO" b="1" dirty="0"/>
              <a:t>Slaget på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3B6A24-810E-A845-8134-4B5847B4C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95" y="1939895"/>
            <a:ext cx="5332576" cy="4819828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29. juli 1030, på Stiklestad, Verdal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Kong Olavs hær mot bondehæren ledet av Kalv Arnesson, Tore Hund og Hårek fra Tjøtta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Kong Olav blir drept av bl.a. Kalv og Tore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Kongens fall fører til at han et år etter blir</a:t>
            </a:r>
          </a:p>
          <a:p>
            <a:pPr marL="0" indent="0">
              <a:buNone/>
            </a:pPr>
            <a:r>
              <a:rPr lang="nb-NO" sz="2400" dirty="0"/>
              <a:t>    Olav den hellige Norges nasjonalhelgen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7EC3FDD-2036-B773-989F-987C4E9A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552" y="3672462"/>
            <a:ext cx="2596943" cy="254500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1382289-08D7-829E-F0D5-50984837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552" y="640533"/>
            <a:ext cx="2411856" cy="25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4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BAB3EA-AE2D-252D-1CEF-AE41445B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 b="1" dirty="0"/>
              <a:t>Kvinnens rolle i vikingetid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64FB4A-EEEA-1533-8F9E-C5F410FB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nb-NO" sz="2000" dirty="0"/>
              <a:t>Klasseskillet i vikingetiden handlet mer om hva du var født som, evt. gift som enn kjønn</a:t>
            </a:r>
          </a:p>
          <a:p>
            <a:r>
              <a:rPr lang="nb-NO" sz="2000" dirty="0"/>
              <a:t>Rike kvinner i vikingetiden ble høyt vedsatt</a:t>
            </a:r>
          </a:p>
          <a:p>
            <a:r>
              <a:rPr lang="nb-NO" sz="2000" dirty="0"/>
              <a:t>Hadde ofte egne rikdommer, medgift og brudegave</a:t>
            </a:r>
          </a:p>
          <a:p>
            <a:r>
              <a:rPr lang="nb-NO" sz="2000" dirty="0"/>
              <a:t>Kunne ha egne gårder etc.</a:t>
            </a:r>
          </a:p>
          <a:p>
            <a:r>
              <a:rPr lang="nb-NO" sz="2000" dirty="0"/>
              <a:t>Husfruen hadde stor status</a:t>
            </a:r>
          </a:p>
          <a:p>
            <a:r>
              <a:rPr lang="nb-NO" sz="2000" dirty="0"/>
              <a:t>Høvdingens datter, kone, enke, mor hadde høy status</a:t>
            </a:r>
          </a:p>
          <a:p>
            <a:r>
              <a:rPr lang="nb-NO" sz="2000" dirty="0"/>
              <a:t>Kvinner ble brukt for alliansebygging gjennom giftemål</a:t>
            </a:r>
          </a:p>
          <a:p>
            <a:r>
              <a:rPr lang="nb-NO" sz="2000" dirty="0"/>
              <a:t>Kvinner hadde «verdi» hele livet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54175E5-4910-DE06-9F64-327F745BC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4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43464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89313D-BDF6-8B14-78E7-020AB842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4349096" cy="1224392"/>
          </a:xfrm>
        </p:spPr>
        <p:txBody>
          <a:bodyPr>
            <a:normAutofit/>
          </a:bodyPr>
          <a:lstStyle/>
          <a:p>
            <a:r>
              <a:rPr lang="nb-NO" b="1" dirty="0"/>
              <a:t>Tore Hund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4F365D-8194-B69A-EEFA-C93B3E72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28" y="1478422"/>
            <a:ext cx="5004894" cy="4698541"/>
          </a:xfrm>
        </p:spPr>
        <p:txBody>
          <a:bodyPr>
            <a:normAutofit/>
          </a:bodyPr>
          <a:lstStyle/>
          <a:p>
            <a:r>
              <a:rPr lang="en-US" dirty="0"/>
              <a:t>Tore Hund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regnet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kong</a:t>
            </a:r>
            <a:r>
              <a:rPr lang="en-US" dirty="0"/>
              <a:t> </a:t>
            </a:r>
            <a:r>
              <a:rPr lang="en-US" dirty="0" err="1"/>
              <a:t>Olavs</a:t>
            </a:r>
            <a:r>
              <a:rPr lang="en-US" dirty="0"/>
              <a:t> </a:t>
            </a:r>
            <a:r>
              <a:rPr lang="en-US" dirty="0" err="1"/>
              <a:t>drapsmann</a:t>
            </a:r>
            <a:endParaRPr lang="en-US" dirty="0"/>
          </a:p>
          <a:p>
            <a:r>
              <a:rPr lang="en-US" dirty="0"/>
              <a:t>Han var </a:t>
            </a:r>
            <a:r>
              <a:rPr lang="en-US" dirty="0" err="1"/>
              <a:t>også</a:t>
            </a:r>
            <a:r>
              <a:rPr lang="en-US" dirty="0"/>
              <a:t> den </a:t>
            </a:r>
            <a:r>
              <a:rPr lang="en-US" dirty="0" err="1"/>
              <a:t>første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opplevde</a:t>
            </a:r>
            <a:r>
              <a:rPr lang="en-US" dirty="0"/>
              <a:t> et </a:t>
            </a:r>
            <a:r>
              <a:rPr lang="en-US" dirty="0" err="1"/>
              <a:t>Jærtegn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Kongens </a:t>
            </a:r>
            <a:r>
              <a:rPr lang="en-US" dirty="0" err="1"/>
              <a:t>lik</a:t>
            </a:r>
            <a:endParaRPr lang="en-US" dirty="0"/>
          </a:p>
          <a:p>
            <a:r>
              <a:rPr lang="en-US" dirty="0"/>
              <a:t>Tore Hund </a:t>
            </a:r>
            <a:r>
              <a:rPr lang="en-US" dirty="0" err="1"/>
              <a:t>dro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pilgrimsferd</a:t>
            </a:r>
            <a:r>
              <a:rPr lang="en-US" dirty="0"/>
              <a:t> til Roma og Jerusalem for å </a:t>
            </a:r>
            <a:r>
              <a:rPr lang="en-US" dirty="0" err="1"/>
              <a:t>søke</a:t>
            </a:r>
            <a:r>
              <a:rPr lang="en-US" dirty="0"/>
              <a:t> </a:t>
            </a:r>
            <a:r>
              <a:rPr lang="en-US" dirty="0" err="1"/>
              <a:t>tilgivelse</a:t>
            </a:r>
            <a:r>
              <a:rPr lang="en-US" dirty="0"/>
              <a:t> for </a:t>
            </a:r>
            <a:r>
              <a:rPr lang="en-US" dirty="0" err="1"/>
              <a:t>drapet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hellig</a:t>
            </a:r>
            <a:r>
              <a:rPr lang="en-US" dirty="0"/>
              <a:t> Olav</a:t>
            </a:r>
          </a:p>
          <a:p>
            <a:r>
              <a:rPr lang="en-US" dirty="0"/>
              <a:t>Tore Hund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aldri</a:t>
            </a:r>
            <a:r>
              <a:rPr lang="en-US" dirty="0"/>
              <a:t> </a:t>
            </a:r>
            <a:r>
              <a:rPr lang="en-US" dirty="0" err="1"/>
              <a:t>hjem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turen</a:t>
            </a:r>
            <a:endParaRPr lang="en-US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FB15E6B-4D33-7DC2-45F5-1131B8EC8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28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4746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4B6B1-0376-B90B-455E-A331F4FD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22" y="129649"/>
            <a:ext cx="5981278" cy="1684638"/>
          </a:xfrm>
        </p:spPr>
        <p:txBody>
          <a:bodyPr>
            <a:normAutofit/>
          </a:bodyPr>
          <a:lstStyle/>
          <a:p>
            <a:r>
              <a:rPr lang="nb-NO" sz="4000" b="1" dirty="0"/>
              <a:t>Jærtegn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9AC8C0-4472-B48E-F417-190F863E2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27" y="2409568"/>
            <a:ext cx="6862273" cy="4103605"/>
          </a:xfrm>
        </p:spPr>
        <p:txBody>
          <a:bodyPr>
            <a:noAutofit/>
          </a:bodyPr>
          <a:lstStyle/>
          <a:p>
            <a:r>
              <a:rPr lang="nb-NO" dirty="0"/>
              <a:t>Etter slaget var det flere jærtegn i forbindelse med kong Olav lik.</a:t>
            </a:r>
          </a:p>
          <a:p>
            <a:r>
              <a:rPr lang="nb-NO" dirty="0"/>
              <a:t>Det best kjente er den blinde mannen som fikk synet igjen.</a:t>
            </a:r>
          </a:p>
          <a:p>
            <a:r>
              <a:rPr lang="nb-NO" dirty="0"/>
              <a:t>Kongens drapsmann Tore Hund fikk også et Jærtegn på kongens hellighet.</a:t>
            </a:r>
          </a:p>
          <a:p>
            <a:r>
              <a:rPr lang="nb-NO" dirty="0"/>
              <a:t>Da han gikk for å stelle kongens lik etter slaget ble tommelen hans leget av kongens blod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1640FB3-6714-4373-82B8-E4A8D0903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20" y="129649"/>
            <a:ext cx="6697685" cy="207551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856D64B-ADEB-8290-3F02-298DB095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891" y="2409568"/>
            <a:ext cx="2881745" cy="410360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0A9EAF4-019B-9EDA-14A9-81E283D86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94" y="110133"/>
            <a:ext cx="23812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5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1ADD5F-62FC-6848-EEC1-C206DFAA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7" y="412454"/>
            <a:ext cx="2452694" cy="2101850"/>
          </a:xfrm>
        </p:spPr>
        <p:txBody>
          <a:bodyPr>
            <a:normAutofit/>
          </a:bodyPr>
          <a:lstStyle/>
          <a:p>
            <a:r>
              <a:rPr lang="nb-NO" sz="2800" b="1" dirty="0"/>
              <a:t>Fostermor for Magnus Olavsson, den gode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1C39D2-25B2-D1D9-E96D-72D6F441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5106245" cy="2547176"/>
          </a:xfrm>
        </p:spPr>
        <p:txBody>
          <a:bodyPr anchor="ctr">
            <a:normAutofit/>
          </a:bodyPr>
          <a:lstStyle/>
          <a:p>
            <a:r>
              <a:rPr lang="nb-NO" sz="2400" dirty="0"/>
              <a:t>5 år etter slaget på Stiklestad hentet Kalv Arnesson og Einar Tambarskjelve hjem Olav sin sønn Magnus Olavsson fra Kyiv</a:t>
            </a:r>
          </a:p>
          <a:p>
            <a:r>
              <a:rPr lang="nb-NO" sz="2400" dirty="0"/>
              <a:t>Kalv og Einar ble hans fosterfedre. </a:t>
            </a:r>
          </a:p>
          <a:p>
            <a:r>
              <a:rPr lang="nb-NO" sz="2400" dirty="0"/>
              <a:t>Sigrid ble hans fostermor 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2AD7F4-C135-F808-0434-A56E6902E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" b="4071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82318C7-8C1E-EFB7-0BA4-69EBB2DB0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7450"/>
          <a:stretch/>
        </p:blipFill>
        <p:spPr>
          <a:xfrm>
            <a:off x="8263783" y="1"/>
            <a:ext cx="44907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BE720-6E9E-7C17-3EDE-BCDB9C90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Kalv forvist fra landet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B169AC-B3DA-6B13-C559-F5DEF0DDE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622" y="2293849"/>
            <a:ext cx="10337178" cy="3883113"/>
          </a:xfrm>
        </p:spPr>
        <p:txBody>
          <a:bodyPr/>
          <a:lstStyle/>
          <a:p>
            <a:r>
              <a:rPr lang="nb-NO" dirty="0"/>
              <a:t>Magnus </a:t>
            </a:r>
            <a:r>
              <a:rPr lang="nb-NO" dirty="0" err="1"/>
              <a:t>Olavson</a:t>
            </a:r>
            <a:r>
              <a:rPr lang="nb-NO" dirty="0"/>
              <a:t> jager etter hvert Kalv bort fra Norge og tar fra han Egge og alle hans eiendommer. </a:t>
            </a:r>
          </a:p>
          <a:p>
            <a:r>
              <a:rPr lang="nb-NO" dirty="0"/>
              <a:t>Kalv dro til Orknøyene</a:t>
            </a:r>
          </a:p>
          <a:p>
            <a:r>
              <a:rPr lang="nb-NO" dirty="0"/>
              <a:t>Kom heim igjen etter Magnus Olavsson død</a:t>
            </a:r>
          </a:p>
          <a:p>
            <a:r>
              <a:rPr lang="nb-NO" dirty="0"/>
              <a:t>Ble drept i et slag i Danmark under svik fra</a:t>
            </a:r>
          </a:p>
          <a:p>
            <a:pPr marL="0" indent="0">
              <a:buNone/>
            </a:pPr>
            <a:r>
              <a:rPr lang="nb-NO" dirty="0"/>
              <a:t>Kong Harald Hardråde (kong Olav sin bror)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1026" name="Picture 2" descr="Kalv Arnesson – Wikipedia">
            <a:extLst>
              <a:ext uri="{FF2B5EF4-FFF2-40B4-BE49-F238E27FC236}">
                <a16:creationId xmlns:a16="http://schemas.microsoft.com/office/drawing/2014/main" id="{2CDB240C-B8A9-1995-8585-D0390E69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46" y="3639127"/>
            <a:ext cx="3479953" cy="24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nspilt lyd">
            <a:hlinkClick r:id="" action="ppaction://media"/>
            <a:extLst>
              <a:ext uri="{FF2B5EF4-FFF2-40B4-BE49-F238E27FC236}">
                <a16:creationId xmlns:a16="http://schemas.microsoft.com/office/drawing/2014/main" id="{D4D968D0-1028-47A7-2F1C-5DE9E4EE6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6982" y="5146964"/>
            <a:ext cx="609600" cy="609600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  <a:extLst>
              <a:ext uri="{FF2B5EF4-FFF2-40B4-BE49-F238E27FC236}">
                <a16:creationId xmlns:a16="http://schemas.microsoft.com/office/drawing/2014/main" id="{3D63C1D1-C33A-853A-DE96-C215F47DEB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3756" y="5246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6"/>
    </mc:Choice>
    <mc:Fallback xmlns="">
      <p:transition spd="slow" advTm="4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8F4E352-CEEE-4C53-062C-D9D56EB6E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r="1108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2DFB04-6232-E90E-8267-1423CEB6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b="1" dirty="0"/>
              <a:t>Hva ble Sigrids skjebne?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81ECFE-297E-7A3D-18C4-0C13571CC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36" y="2022764"/>
            <a:ext cx="4346353" cy="4154199"/>
          </a:xfrm>
        </p:spPr>
        <p:txBody>
          <a:bodyPr>
            <a:normAutofit/>
          </a:bodyPr>
          <a:lstStyle/>
          <a:p>
            <a:r>
              <a:rPr lang="en-US" sz="2000" dirty="0"/>
              <a:t>Ingen vet. </a:t>
            </a:r>
            <a:r>
              <a:rPr lang="nb-NO" sz="2000" dirty="0"/>
              <a:t>Sigrid nevnes ikke mer I Snorres kongesagaer </a:t>
            </a:r>
          </a:p>
          <a:p>
            <a:r>
              <a:rPr lang="nb-NO" sz="2000" dirty="0"/>
              <a:t>Mye sannsynlig fulgte hun Kalv i utlegd til Orknøyene</a:t>
            </a:r>
          </a:p>
          <a:p>
            <a:r>
              <a:rPr lang="nb-NO" sz="2000" dirty="0"/>
              <a:t>Mye sannsynlig var hun med han hjem også da han fikk tilbake Egge og alle hans tidligere eiendommer</a:t>
            </a:r>
          </a:p>
          <a:p>
            <a:r>
              <a:rPr lang="nb-NO" sz="2000" dirty="0"/>
              <a:t>Trolig levde hun på Egge etter Kalv sin død. </a:t>
            </a:r>
          </a:p>
          <a:p>
            <a:r>
              <a:rPr lang="nb-NO" sz="2000" dirty="0"/>
              <a:t>Ingen vet når hun døde eller om hun hadde barn som kunne sørge for at hun døde som en høvdingsmor.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3434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9518F7-AEB1-A843-8137-82811C34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Kilder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332D8E-08A6-0A30-E91B-7366A6F98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Steinkjer kulturportal</a:t>
            </a:r>
          </a:p>
          <a:p>
            <a:r>
              <a:rPr lang="nb-NO" dirty="0"/>
              <a:t>Kjell Rune Henriksen I Sigrid sitt forspor</a:t>
            </a:r>
          </a:p>
          <a:p>
            <a:r>
              <a:rPr lang="nb-NO" dirty="0">
                <a:hlinkClick r:id="rId2"/>
              </a:rPr>
              <a:t>Uten Olve på Egge hadde det ikke vært noe slag på Stiklestad (t-a.no)</a:t>
            </a:r>
            <a:endParaRPr lang="nb-NO" dirty="0"/>
          </a:p>
          <a:p>
            <a:r>
              <a:rPr lang="nb-NO" dirty="0"/>
              <a:t>Vera Henriksen Sølvhammeren, Jærtegn</a:t>
            </a:r>
            <a:r>
              <a:rPr lang="nb-NO"/>
              <a:t>, Helgenkongen</a:t>
            </a:r>
            <a:endParaRPr lang="nb-NO" dirty="0"/>
          </a:p>
          <a:p>
            <a:r>
              <a:rPr lang="nb-NO" dirty="0"/>
              <a:t>Snorres kongesagaer: Olav den helliges saga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383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808064A-7822-DFF0-CE46-090A9800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" r="19691" b="1"/>
          <a:stretch/>
        </p:blipFill>
        <p:spPr>
          <a:xfrm>
            <a:off x="1" y="1734796"/>
            <a:ext cx="7223625" cy="512320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685F32-F6DD-802C-5D6B-5BF3BEE8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91660"/>
            <a:ext cx="3822189" cy="993656"/>
          </a:xfrm>
        </p:spPr>
        <p:txBody>
          <a:bodyPr>
            <a:normAutofit/>
          </a:bodyPr>
          <a:lstStyle/>
          <a:p>
            <a:r>
              <a:rPr lang="nb-NO" sz="4000" b="1" dirty="0"/>
              <a:t>Ætta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F5E9A7-BBD9-CB2C-9AFE-B8A19BE5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653702"/>
            <a:ext cx="3822189" cy="4523261"/>
          </a:xfrm>
        </p:spPr>
        <p:txBody>
          <a:bodyPr>
            <a:noAutofit/>
          </a:bodyPr>
          <a:lstStyle/>
          <a:p>
            <a:r>
              <a:rPr lang="nb-NO" sz="3200" dirty="0"/>
              <a:t>Ætta i vikingetiden var samfunnets viktigste funksjon. </a:t>
            </a:r>
          </a:p>
          <a:p>
            <a:r>
              <a:rPr lang="nb-NO" sz="3200" dirty="0"/>
              <a:t>Lojalitet til ætta var viktigere enn all annen troskap</a:t>
            </a:r>
          </a:p>
          <a:p>
            <a:r>
              <a:rPr lang="nb-NO" sz="3200" dirty="0"/>
              <a:t>En person som ikke hadde ætta si i ryggen var hjelpeløs</a:t>
            </a:r>
          </a:p>
        </p:txBody>
      </p:sp>
    </p:spTree>
    <p:extLst>
      <p:ext uri="{BB962C8B-B14F-4D97-AF65-F5344CB8AC3E}">
        <p14:creationId xmlns:p14="http://schemas.microsoft.com/office/powerpoint/2010/main" val="118567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1">
            <a:extLst>
              <a:ext uri="{FF2B5EF4-FFF2-40B4-BE49-F238E27FC236}">
                <a16:creationId xmlns:a16="http://schemas.microsoft.com/office/drawing/2014/main" id="{FAF68CB5-D519-4070-A998-B86F0FB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1178B33-6B9D-96BC-5C89-F5A6A677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8" r="28871" b="-1"/>
          <a:stretch/>
        </p:blipFill>
        <p:spPr>
          <a:xfrm>
            <a:off x="312678" y="501986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0665F74-EF15-76FA-BCCA-5B8678B3F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5" r="-3" b="16344"/>
          <a:stretch/>
        </p:blipFill>
        <p:spPr>
          <a:xfrm>
            <a:off x="3276002" y="501987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DE5B3FC-32B2-DDD3-0595-4A557424C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6" r="20944"/>
          <a:stretch/>
        </p:blipFill>
        <p:spPr>
          <a:xfrm>
            <a:off x="312774" y="3429005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F3EB4DF-1F94-6509-9C4E-125AEFB62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45" b="-5"/>
          <a:stretch/>
        </p:blipFill>
        <p:spPr>
          <a:xfrm>
            <a:off x="3276003" y="3428994"/>
            <a:ext cx="2769973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sp>
        <p:nvSpPr>
          <p:cNvPr id="47" name="Arc 13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6468">
            <a:off x="7783403" y="326268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178E6A-81DC-24D1-D693-408E0492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28" y="486184"/>
            <a:ext cx="5015804" cy="1325563"/>
          </a:xfrm>
        </p:spPr>
        <p:txBody>
          <a:bodyPr>
            <a:normAutofit/>
          </a:bodyPr>
          <a:lstStyle/>
          <a:p>
            <a:r>
              <a:rPr lang="nb-NO" b="1" dirty="0"/>
              <a:t>Arkeologiske funn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DFE1D8-72A0-0C60-BD44-996360315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728" y="1946684"/>
            <a:ext cx="5015804" cy="4351338"/>
          </a:xfrm>
        </p:spPr>
        <p:txBody>
          <a:bodyPr>
            <a:normAutofit/>
          </a:bodyPr>
          <a:lstStyle/>
          <a:p>
            <a:r>
              <a:rPr lang="nb-NO" dirty="0"/>
              <a:t>Det er funnet veldig mye gjenstander fra vikingtid som er knyttet opp til kvinner, rike kvinner</a:t>
            </a:r>
          </a:p>
          <a:p>
            <a:r>
              <a:rPr lang="nb-NO" dirty="0"/>
              <a:t>Tyder på at kvinner pyntet seg for å vise rikdom</a:t>
            </a:r>
          </a:p>
          <a:p>
            <a:r>
              <a:rPr lang="nb-NO" dirty="0"/>
              <a:t>Gaver fra fedre, brødre, ektemenn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438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487589A-A2E2-3AC0-ABB8-41E53DD75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4" r="-2" b="1433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59F6BA1-36FB-6552-5B31-6018C6A8D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38" r="-2" b="469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76E4998-FF60-43C2-4372-9450BB1D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nb-NO" sz="3400" b="1" dirty="0"/>
              <a:t>Osebergskipet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AA4618-BB6E-C96E-9DF5-614A66E24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nb-NO" dirty="0"/>
              <a:t>Et av de store vikingskipene som er utstilt på Vikingskipmuseet på Bygdøy</a:t>
            </a:r>
          </a:p>
          <a:p>
            <a:r>
              <a:rPr lang="nb-NO" dirty="0"/>
              <a:t>Det ble funnet to kvinnelik i skipet</a:t>
            </a:r>
          </a:p>
          <a:p>
            <a:r>
              <a:rPr lang="nb-NO" dirty="0"/>
              <a:t>Utstyr og smykker som tilsa at dette var et skip som ble eid av en kvinne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96691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8E5A13-71C9-2E44-1CD0-C35E0E3E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33" y="230737"/>
            <a:ext cx="3675594" cy="1274214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Sigrid til Egge. Historisk person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77A812-2D91-AB30-6A41-427EAECF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504951"/>
            <a:ext cx="4002829" cy="4672012"/>
          </a:xfrm>
        </p:spPr>
        <p:txBody>
          <a:bodyPr>
            <a:normAutofit/>
          </a:bodyPr>
          <a:lstStyle/>
          <a:p>
            <a:r>
              <a:rPr lang="nb-NO" sz="2000" dirty="0"/>
              <a:t>Sigrid </a:t>
            </a:r>
            <a:r>
              <a:rPr lang="nb-NO" sz="2000" dirty="0" err="1"/>
              <a:t>Toresdatter</a:t>
            </a:r>
            <a:r>
              <a:rPr lang="nb-NO" sz="2000" dirty="0"/>
              <a:t> var en historisk person hvis vi skal tro på Snorre Sturlasson </a:t>
            </a:r>
          </a:p>
          <a:p>
            <a:r>
              <a:rPr lang="nb-NO" sz="2000" dirty="0"/>
              <a:t>Nevnes i Snorre to ganger:</a:t>
            </a:r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3126E5-E1AA-EFA6-1BBD-E28623E84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744418"/>
            <a:ext cx="4747547" cy="539750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B7EB87A-EC55-E3AC-3AE5-589D842D6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07" y="2647950"/>
            <a:ext cx="2782378" cy="370983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A2FB7EF-7937-8517-2309-FBAAE7D2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37" y="2933328"/>
            <a:ext cx="3532522" cy="348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A4B49-4C4F-BFA2-8790-CCC1B421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Vera Henriksen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5746CC-36E4-84A2-1221-88F13C72A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1919557"/>
            <a:ext cx="10515600" cy="4351338"/>
          </a:xfrm>
        </p:spPr>
        <p:txBody>
          <a:bodyPr/>
          <a:lstStyle/>
          <a:p>
            <a:r>
              <a:rPr lang="nb-NO" dirty="0"/>
              <a:t>Sølvhammeren, 1961</a:t>
            </a:r>
          </a:p>
          <a:p>
            <a:r>
              <a:rPr lang="nb-NO" dirty="0"/>
              <a:t>Jærtegn, 1962</a:t>
            </a:r>
          </a:p>
          <a:p>
            <a:r>
              <a:rPr lang="nb-NO" dirty="0"/>
              <a:t>Helgenkongen, 1963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C2E706B-A0A4-58DC-37FC-FA5A02BBB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50525"/>
            <a:ext cx="9663545" cy="280554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46E2624C-2204-EC51-C550-2F795D8E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582" y="195138"/>
            <a:ext cx="3559604" cy="33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7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5ED409-D757-803D-7A1D-CC0883E4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46" y="77541"/>
            <a:ext cx="5067993" cy="1956841"/>
          </a:xfrm>
        </p:spPr>
        <p:txBody>
          <a:bodyPr anchor="b">
            <a:noAutofit/>
          </a:bodyPr>
          <a:lstStyle/>
          <a:p>
            <a:r>
              <a:rPr lang="nb-NO" sz="2800" b="1" dirty="0"/>
              <a:t>Sigrid på Egge</a:t>
            </a:r>
            <a:br>
              <a:rPr lang="nb-NO" sz="2800" dirty="0"/>
            </a:br>
            <a:r>
              <a:rPr lang="nb-NO" sz="2800" i="1" dirty="0"/>
              <a:t>En høvdingsdatter, en høvdingskone, en høvdingsenke, en høvdingsmor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2685B8-ED22-00F2-0524-FC8B8730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409914"/>
            <a:ext cx="4243590" cy="3783653"/>
          </a:xfrm>
        </p:spPr>
        <p:txBody>
          <a:bodyPr>
            <a:normAutofit fontScale="92500" lnSpcReduction="10000"/>
          </a:bodyPr>
          <a:lstStyle/>
          <a:p>
            <a:r>
              <a:rPr lang="nb-NO" sz="2200" dirty="0"/>
              <a:t>Tore </a:t>
            </a:r>
            <a:r>
              <a:rPr lang="nb-NO" sz="2200" dirty="0" err="1"/>
              <a:t>Toressons</a:t>
            </a:r>
            <a:r>
              <a:rPr lang="nb-NO" sz="2200" dirty="0"/>
              <a:t> datter, brent inne da Sigrid var liten.</a:t>
            </a:r>
          </a:p>
          <a:p>
            <a:r>
              <a:rPr lang="nb-NO" sz="2200" dirty="0"/>
              <a:t>Sigrid </a:t>
            </a:r>
            <a:r>
              <a:rPr lang="nb-NO" sz="2200" dirty="0" err="1"/>
              <a:t>Toresdatter</a:t>
            </a:r>
            <a:r>
              <a:rPr lang="nb-NO" sz="2200" dirty="0"/>
              <a:t> hadde to brødre. </a:t>
            </a:r>
          </a:p>
          <a:p>
            <a:pPr marL="0" indent="0">
              <a:buNone/>
            </a:pPr>
            <a:r>
              <a:rPr lang="nb-NO" sz="2200" dirty="0"/>
              <a:t>Tore Hund høvding på Bjarkøy og Sigurd </a:t>
            </a:r>
            <a:r>
              <a:rPr lang="nb-NO" sz="2200" dirty="0" err="1"/>
              <a:t>Toresson</a:t>
            </a:r>
            <a:r>
              <a:rPr lang="nb-NO" sz="2200" dirty="0"/>
              <a:t> høvding på Trondenes</a:t>
            </a:r>
          </a:p>
          <a:p>
            <a:r>
              <a:rPr lang="nb-NO" sz="2200" dirty="0"/>
              <a:t>Sigrid ble gift med Olve på Egge.</a:t>
            </a:r>
          </a:p>
          <a:p>
            <a:r>
              <a:rPr lang="nb-NO" sz="2200" dirty="0"/>
              <a:t>Olve ble drept av kongen ved blotet på Mære i 1021</a:t>
            </a:r>
          </a:p>
          <a:p>
            <a:r>
              <a:rPr lang="nb-NO" sz="2200" dirty="0"/>
              <a:t>To av deres sønner ble også drept av kong Olav</a:t>
            </a:r>
          </a:p>
          <a:p>
            <a:r>
              <a:rPr lang="nb-NO" sz="2200" dirty="0"/>
              <a:t>Gift andre gang med Kalv Arnesson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C8E3DA0-8ED8-54B2-83E0-EEC550C80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0" r="912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890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0D006FA-3B63-3025-9E37-5E9129E3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nb-NO" b="1" dirty="0"/>
              <a:t>Oppvekst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C9C3AA-AC70-2A30-9009-FB472AAF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nb-NO" dirty="0"/>
              <a:t>Oppvokst på øya Bjarkøy, utenfor Harstad i Troms</a:t>
            </a:r>
          </a:p>
          <a:p>
            <a:r>
              <a:rPr lang="nb-NO" dirty="0"/>
              <a:t>Oppdratt til å gifte seg med en høvding</a:t>
            </a:r>
          </a:p>
          <a:p>
            <a:r>
              <a:rPr lang="nb-NO" dirty="0"/>
              <a:t>Blir giftet bort som ung til Olve på Egge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50B665F-C72A-A42B-9F65-6EE5B5718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5" r="-1" b="250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5180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1230</Words>
  <Application>Microsoft Office PowerPoint</Application>
  <PresentationFormat>Widescreen</PresentationFormat>
  <Paragraphs>122</Paragraphs>
  <Slides>25</Slides>
  <Notes>0</Notes>
  <HiddenSlides>0</HiddenSlides>
  <MMClips>6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Office-tema</vt:lpstr>
      <vt:lpstr>Sigrid Toresdatter fra Bjarkøy,  Fru Sigrid til Egge</vt:lpstr>
      <vt:lpstr>Kvinnens rolle i vikingetid</vt:lpstr>
      <vt:lpstr>Ætta</vt:lpstr>
      <vt:lpstr>Arkeologiske funn</vt:lpstr>
      <vt:lpstr>Osebergskipet</vt:lpstr>
      <vt:lpstr>Sigrid til Egge. Historisk person</vt:lpstr>
      <vt:lpstr>Vera Henriksen</vt:lpstr>
      <vt:lpstr>Sigrid på Egge En høvdingsdatter, en høvdingskone, en høvdingsenke, en høvdingsmor</vt:lpstr>
      <vt:lpstr>Oppvekst</vt:lpstr>
      <vt:lpstr>Sigrids livskart</vt:lpstr>
      <vt:lpstr>Olve på Egge</vt:lpstr>
      <vt:lpstr>Drapet på Olve på Egge</vt:lpstr>
      <vt:lpstr>Kalv Arnesson</vt:lpstr>
      <vt:lpstr>PowerPoint-presentasjon</vt:lpstr>
      <vt:lpstr>Drapet på Tore og Grjotgard Olvesønner</vt:lpstr>
      <vt:lpstr>Grjotgard og Tore Olvesønner drap beskrevet i Snorre</vt:lpstr>
      <vt:lpstr>Kalv skifter side, Sigrid egger Kalv</vt:lpstr>
      <vt:lpstr>Sigrids indirekte rolle i slaget på Stiklestad</vt:lpstr>
      <vt:lpstr>Slaget på Stiklestad</vt:lpstr>
      <vt:lpstr>Tore Hund</vt:lpstr>
      <vt:lpstr>Jærtegn</vt:lpstr>
      <vt:lpstr>Fostermor for Magnus Olavsson, den gode</vt:lpstr>
      <vt:lpstr>Kalv forvist fra landet</vt:lpstr>
      <vt:lpstr>Hva ble Sigrids skjebne?</vt:lpstr>
      <vt:lpstr>Kilder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Sigrid Toresdatter fra Bjarkøy Fru Sigrid til Egge</dc:title>
  <dc:creator>Storholmen, Åse</dc:creator>
  <cp:lastModifiedBy>Storholmen, Åse</cp:lastModifiedBy>
  <cp:revision>1</cp:revision>
  <dcterms:created xsi:type="dcterms:W3CDTF">2023-08-01T15:22:14Z</dcterms:created>
  <dcterms:modified xsi:type="dcterms:W3CDTF">2023-08-31T10:53:25Z</dcterms:modified>
</cp:coreProperties>
</file>