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75" r:id="rId7"/>
    <p:sldId id="260" r:id="rId8"/>
    <p:sldId id="273" r:id="rId9"/>
    <p:sldId id="276" r:id="rId10"/>
    <p:sldId id="277" r:id="rId11"/>
    <p:sldId id="262" r:id="rId12"/>
    <p:sldId id="274" r:id="rId13"/>
    <p:sldId id="267" r:id="rId14"/>
    <p:sldId id="278" r:id="rId15"/>
    <p:sldId id="261" r:id="rId16"/>
    <p:sldId id="263" r:id="rId17"/>
    <p:sldId id="265" r:id="rId18"/>
    <p:sldId id="264" r:id="rId19"/>
    <p:sldId id="266" r:id="rId20"/>
    <p:sldId id="268" r:id="rId21"/>
    <p:sldId id="269" r:id="rId22"/>
    <p:sldId id="270" r:id="rId23"/>
    <p:sldId id="271" r:id="rId24"/>
    <p:sldId id="258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798266-F0B4-4271-8673-C9B08DC839B4}" v="11" dt="2023-04-30T14:33:59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rholmen, Åse" userId="970ffbd3-6f3d-45c6-9a91-3ac150428195" providerId="ADAL" clId="{DC798266-F0B4-4271-8673-C9B08DC839B4}"/>
    <pc:docChg chg="undo custSel addSld modSld">
      <pc:chgData name="Storholmen, Åse" userId="970ffbd3-6f3d-45c6-9a91-3ac150428195" providerId="ADAL" clId="{DC798266-F0B4-4271-8673-C9B08DC839B4}" dt="2023-04-30T14:36:25.571" v="285" actId="20577"/>
      <pc:docMkLst>
        <pc:docMk/>
      </pc:docMkLst>
      <pc:sldChg chg="modSp mod">
        <pc:chgData name="Storholmen, Åse" userId="970ffbd3-6f3d-45c6-9a91-3ac150428195" providerId="ADAL" clId="{DC798266-F0B4-4271-8673-C9B08DC839B4}" dt="2023-04-30T14:36:25.571" v="285" actId="20577"/>
        <pc:sldMkLst>
          <pc:docMk/>
          <pc:sldMk cId="3854103033" sldId="258"/>
        </pc:sldMkLst>
        <pc:spChg chg="mod">
          <ac:chgData name="Storholmen, Åse" userId="970ffbd3-6f3d-45c6-9a91-3ac150428195" providerId="ADAL" clId="{DC798266-F0B4-4271-8673-C9B08DC839B4}" dt="2023-04-30T14:36:25.571" v="285" actId="20577"/>
          <ac:spMkLst>
            <pc:docMk/>
            <pc:sldMk cId="3854103033" sldId="258"/>
            <ac:spMk id="3" creationId="{692B6A02-272B-4A8B-B789-947011808119}"/>
          </ac:spMkLst>
        </pc:spChg>
      </pc:sldChg>
      <pc:sldChg chg="addSp delSp modSp mod">
        <pc:chgData name="Storholmen, Åse" userId="970ffbd3-6f3d-45c6-9a91-3ac150428195" providerId="ADAL" clId="{DC798266-F0B4-4271-8673-C9B08DC839B4}" dt="2023-04-30T14:34:04.371" v="203" actId="26606"/>
        <pc:sldMkLst>
          <pc:docMk/>
          <pc:sldMk cId="1925953666" sldId="267"/>
        </pc:sldMkLst>
        <pc:spChg chg="mod ord">
          <ac:chgData name="Storholmen, Åse" userId="970ffbd3-6f3d-45c6-9a91-3ac150428195" providerId="ADAL" clId="{DC798266-F0B4-4271-8673-C9B08DC839B4}" dt="2023-04-30T14:30:40.581" v="171" actId="26606"/>
          <ac:spMkLst>
            <pc:docMk/>
            <pc:sldMk cId="1925953666" sldId="267"/>
            <ac:spMk id="2" creationId="{A3DCFCC3-3365-485D-9CC8-E1BED29CFE63}"/>
          </ac:spMkLst>
        </pc:spChg>
        <pc:spChg chg="mod ord">
          <ac:chgData name="Storholmen, Åse" userId="970ffbd3-6f3d-45c6-9a91-3ac150428195" providerId="ADAL" clId="{DC798266-F0B4-4271-8673-C9B08DC839B4}" dt="2023-04-30T14:34:04.371" v="203" actId="26606"/>
          <ac:spMkLst>
            <pc:docMk/>
            <pc:sldMk cId="1925953666" sldId="267"/>
            <ac:spMk id="3" creationId="{A8F7C7AC-D780-46BB-BAD1-333FC4967666}"/>
          </ac:spMkLst>
        </pc:spChg>
        <pc:spChg chg="add del">
          <ac:chgData name="Storholmen, Åse" userId="970ffbd3-6f3d-45c6-9a91-3ac150428195" providerId="ADAL" clId="{DC798266-F0B4-4271-8673-C9B08DC839B4}" dt="2023-04-30T14:27:00.271" v="5" actId="26606"/>
          <ac:spMkLst>
            <pc:docMk/>
            <pc:sldMk cId="1925953666" sldId="267"/>
            <ac:spMk id="9" creationId="{6B5E2835-4E47-45B3-9CFE-732FF7B05472}"/>
          </ac:spMkLst>
        </pc:spChg>
        <pc:spChg chg="add del">
          <ac:chgData name="Storholmen, Åse" userId="970ffbd3-6f3d-45c6-9a91-3ac150428195" providerId="ADAL" clId="{DC798266-F0B4-4271-8673-C9B08DC839B4}" dt="2023-04-30T14:27:00.271" v="5" actId="26606"/>
          <ac:spMkLst>
            <pc:docMk/>
            <pc:sldMk cId="1925953666" sldId="267"/>
            <ac:spMk id="11" creationId="{5B45AD5D-AA52-4F7B-9362-576A39AD9E09}"/>
          </ac:spMkLst>
        </pc:spChg>
        <pc:spChg chg="add del">
          <ac:chgData name="Storholmen, Åse" userId="970ffbd3-6f3d-45c6-9a91-3ac150428195" providerId="ADAL" clId="{DC798266-F0B4-4271-8673-C9B08DC839B4}" dt="2023-04-30T14:27:00.271" v="5" actId="26606"/>
          <ac:spMkLst>
            <pc:docMk/>
            <pc:sldMk cId="1925953666" sldId="267"/>
            <ac:spMk id="13" creationId="{AEDD7960-4866-4399-BEF6-DD1431AB4E34}"/>
          </ac:spMkLst>
        </pc:spChg>
        <pc:spChg chg="add del">
          <ac:chgData name="Storholmen, Åse" userId="970ffbd3-6f3d-45c6-9a91-3ac150428195" providerId="ADAL" clId="{DC798266-F0B4-4271-8673-C9B08DC839B4}" dt="2023-04-30T14:27:00.271" v="5" actId="26606"/>
          <ac:spMkLst>
            <pc:docMk/>
            <pc:sldMk cId="1925953666" sldId="267"/>
            <ac:spMk id="15" creationId="{55D4142C-5077-457F-A6AD-3FECFDB39685}"/>
          </ac:spMkLst>
        </pc:spChg>
        <pc:spChg chg="add del">
          <ac:chgData name="Storholmen, Åse" userId="970ffbd3-6f3d-45c6-9a91-3ac150428195" providerId="ADAL" clId="{DC798266-F0B4-4271-8673-C9B08DC839B4}" dt="2023-04-30T14:27:00.271" v="5" actId="26606"/>
          <ac:spMkLst>
            <pc:docMk/>
            <pc:sldMk cId="1925953666" sldId="267"/>
            <ac:spMk id="17" creationId="{7A5F0580-5EE9-419F-96EE-B6529EF6E7D0}"/>
          </ac:spMkLst>
        </pc:spChg>
        <pc:spChg chg="add del">
          <ac:chgData name="Storholmen, Åse" userId="970ffbd3-6f3d-45c6-9a91-3ac150428195" providerId="ADAL" clId="{DC798266-F0B4-4271-8673-C9B08DC839B4}" dt="2023-04-30T14:26:52.743" v="2" actId="26606"/>
          <ac:spMkLst>
            <pc:docMk/>
            <pc:sldMk cId="1925953666" sldId="267"/>
            <ac:spMk id="1031" creationId="{2DAA6C16-BF9B-4A3E-BC70-EE6015D4F967}"/>
          </ac:spMkLst>
        </pc:spChg>
        <pc:spChg chg="add del">
          <ac:chgData name="Storholmen, Åse" userId="970ffbd3-6f3d-45c6-9a91-3ac150428195" providerId="ADAL" clId="{DC798266-F0B4-4271-8673-C9B08DC839B4}" dt="2023-04-30T14:27:00.255" v="4" actId="26606"/>
          <ac:spMkLst>
            <pc:docMk/>
            <pc:sldMk cId="1925953666" sldId="267"/>
            <ac:spMk id="1038" creationId="{E8A8EAB8-D2FF-444D-B34B-7D32F106AD0E}"/>
          </ac:spMkLst>
        </pc:spChg>
        <pc:spChg chg="add del">
          <ac:chgData name="Storholmen, Åse" userId="970ffbd3-6f3d-45c6-9a91-3ac150428195" providerId="ADAL" clId="{DC798266-F0B4-4271-8673-C9B08DC839B4}" dt="2023-04-30T14:30:06.651" v="162" actId="26606"/>
          <ac:spMkLst>
            <pc:docMk/>
            <pc:sldMk cId="1925953666" sldId="267"/>
            <ac:spMk id="1042" creationId="{2DAA6C16-BF9B-4A3E-BC70-EE6015D4F967}"/>
          </ac:spMkLst>
        </pc:spChg>
        <pc:spChg chg="add del">
          <ac:chgData name="Storholmen, Åse" userId="970ffbd3-6f3d-45c6-9a91-3ac150428195" providerId="ADAL" clId="{DC798266-F0B4-4271-8673-C9B08DC839B4}" dt="2023-04-30T14:30:40.587" v="172" actId="26606"/>
          <ac:spMkLst>
            <pc:docMk/>
            <pc:sldMk cId="1925953666" sldId="267"/>
            <ac:spMk id="1048" creationId="{114C78B5-EC6B-4A39-8860-705100867457}"/>
          </ac:spMkLst>
        </pc:spChg>
        <pc:spChg chg="add del">
          <ac:chgData name="Storholmen, Åse" userId="970ffbd3-6f3d-45c6-9a91-3ac150428195" providerId="ADAL" clId="{DC798266-F0B4-4271-8673-C9B08DC839B4}" dt="2023-04-30T14:30:25.542" v="167" actId="26606"/>
          <ac:spMkLst>
            <pc:docMk/>
            <pc:sldMk cId="1925953666" sldId="267"/>
            <ac:spMk id="1057" creationId="{D7A453D2-15D8-4403-815F-291FA16340D9}"/>
          </ac:spMkLst>
        </pc:spChg>
        <pc:spChg chg="add del">
          <ac:chgData name="Storholmen, Åse" userId="970ffbd3-6f3d-45c6-9a91-3ac150428195" providerId="ADAL" clId="{DC798266-F0B4-4271-8673-C9B08DC839B4}" dt="2023-04-30T14:30:25.542" v="167" actId="26606"/>
          <ac:spMkLst>
            <pc:docMk/>
            <pc:sldMk cId="1925953666" sldId="267"/>
            <ac:spMk id="1059" creationId="{8161EA6B-09CA-445B-AB0D-8DF76FA92DEF}"/>
          </ac:spMkLst>
        </pc:spChg>
        <pc:spChg chg="add del">
          <ac:chgData name="Storholmen, Åse" userId="970ffbd3-6f3d-45c6-9a91-3ac150428195" providerId="ADAL" clId="{DC798266-F0B4-4271-8673-C9B08DC839B4}" dt="2023-04-30T14:30:25.542" v="167" actId="26606"/>
          <ac:spMkLst>
            <pc:docMk/>
            <pc:sldMk cId="1925953666" sldId="267"/>
            <ac:spMk id="1075" creationId="{B8114C98-A349-4111-A123-E8EAB86ABE30}"/>
          </ac:spMkLst>
        </pc:spChg>
        <pc:spChg chg="add del">
          <ac:chgData name="Storholmen, Åse" userId="970ffbd3-6f3d-45c6-9a91-3ac150428195" providerId="ADAL" clId="{DC798266-F0B4-4271-8673-C9B08DC839B4}" dt="2023-04-30T14:30:25.542" v="167" actId="26606"/>
          <ac:spMkLst>
            <pc:docMk/>
            <pc:sldMk cId="1925953666" sldId="267"/>
            <ac:spMk id="1083" creationId="{E2D3D3F2-ABBB-4453-B1C5-1BEBF7E4DD56}"/>
          </ac:spMkLst>
        </pc:spChg>
        <pc:spChg chg="add del">
          <ac:chgData name="Storholmen, Åse" userId="970ffbd3-6f3d-45c6-9a91-3ac150428195" providerId="ADAL" clId="{DC798266-F0B4-4271-8673-C9B08DC839B4}" dt="2023-04-30T14:30:30.935" v="169" actId="26606"/>
          <ac:spMkLst>
            <pc:docMk/>
            <pc:sldMk cId="1925953666" sldId="267"/>
            <ac:spMk id="1091" creationId="{B3F59054-3394-4D87-8BD0-A28DCD47F1BC}"/>
          </ac:spMkLst>
        </pc:spChg>
        <pc:spChg chg="add del">
          <ac:chgData name="Storholmen, Åse" userId="970ffbd3-6f3d-45c6-9a91-3ac150428195" providerId="ADAL" clId="{DC798266-F0B4-4271-8673-C9B08DC839B4}" dt="2023-04-30T14:30:30.935" v="169" actId="26606"/>
          <ac:spMkLst>
            <pc:docMk/>
            <pc:sldMk cId="1925953666" sldId="267"/>
            <ac:spMk id="1092" creationId="{2FE0ABA9-CAF1-4816-837D-5F28AAA08E0A}"/>
          </ac:spMkLst>
        </pc:spChg>
        <pc:spChg chg="add del">
          <ac:chgData name="Storholmen, Åse" userId="970ffbd3-6f3d-45c6-9a91-3ac150428195" providerId="ADAL" clId="{DC798266-F0B4-4271-8673-C9B08DC839B4}" dt="2023-04-30T14:30:30.935" v="169" actId="26606"/>
          <ac:spMkLst>
            <pc:docMk/>
            <pc:sldMk cId="1925953666" sldId="267"/>
            <ac:spMk id="1093" creationId="{BC8B9C14-70F0-4F42-85FF-0DD3D5A585A5}"/>
          </ac:spMkLst>
        </pc:spChg>
        <pc:spChg chg="add del">
          <ac:chgData name="Storholmen, Åse" userId="970ffbd3-6f3d-45c6-9a91-3ac150428195" providerId="ADAL" clId="{DC798266-F0B4-4271-8673-C9B08DC839B4}" dt="2023-04-30T14:30:30.935" v="169" actId="26606"/>
          <ac:spMkLst>
            <pc:docMk/>
            <pc:sldMk cId="1925953666" sldId="267"/>
            <ac:spMk id="1094" creationId="{98DE6C44-43F8-4DE4-AB81-66853FFEA09A}"/>
          </ac:spMkLst>
        </pc:spChg>
        <pc:spChg chg="add del">
          <ac:chgData name="Storholmen, Åse" userId="970ffbd3-6f3d-45c6-9a91-3ac150428195" providerId="ADAL" clId="{DC798266-F0B4-4271-8673-C9B08DC839B4}" dt="2023-04-30T14:30:30.935" v="169" actId="26606"/>
          <ac:spMkLst>
            <pc:docMk/>
            <pc:sldMk cId="1925953666" sldId="267"/>
            <ac:spMk id="1095" creationId="{2409529B-9B56-4F10-BE4D-F934DB89E57E}"/>
          </ac:spMkLst>
        </pc:spChg>
        <pc:spChg chg="add del">
          <ac:chgData name="Storholmen, Åse" userId="970ffbd3-6f3d-45c6-9a91-3ac150428195" providerId="ADAL" clId="{DC798266-F0B4-4271-8673-C9B08DC839B4}" dt="2023-04-30T14:30:40.581" v="171" actId="26606"/>
          <ac:spMkLst>
            <pc:docMk/>
            <pc:sldMk cId="1925953666" sldId="267"/>
            <ac:spMk id="1097" creationId="{D7A453D2-15D8-4403-815F-291FA16340D9}"/>
          </ac:spMkLst>
        </pc:spChg>
        <pc:spChg chg="add del">
          <ac:chgData name="Storholmen, Åse" userId="970ffbd3-6f3d-45c6-9a91-3ac150428195" providerId="ADAL" clId="{DC798266-F0B4-4271-8673-C9B08DC839B4}" dt="2023-04-30T14:30:40.581" v="171" actId="26606"/>
          <ac:spMkLst>
            <pc:docMk/>
            <pc:sldMk cId="1925953666" sldId="267"/>
            <ac:spMk id="1098" creationId="{8161EA6B-09CA-445B-AB0D-8DF76FA92DEF}"/>
          </ac:spMkLst>
        </pc:spChg>
        <pc:spChg chg="add del">
          <ac:chgData name="Storholmen, Åse" userId="970ffbd3-6f3d-45c6-9a91-3ac150428195" providerId="ADAL" clId="{DC798266-F0B4-4271-8673-C9B08DC839B4}" dt="2023-04-30T14:30:40.581" v="171" actId="26606"/>
          <ac:spMkLst>
            <pc:docMk/>
            <pc:sldMk cId="1925953666" sldId="267"/>
            <ac:spMk id="1101" creationId="{B8114C98-A349-4111-A123-E8EAB86ABE30}"/>
          </ac:spMkLst>
        </pc:spChg>
        <pc:spChg chg="add del">
          <ac:chgData name="Storholmen, Åse" userId="970ffbd3-6f3d-45c6-9a91-3ac150428195" providerId="ADAL" clId="{DC798266-F0B4-4271-8673-C9B08DC839B4}" dt="2023-04-30T14:30:40.581" v="171" actId="26606"/>
          <ac:spMkLst>
            <pc:docMk/>
            <pc:sldMk cId="1925953666" sldId="267"/>
            <ac:spMk id="1103" creationId="{E2D3D3F2-ABBB-4453-B1C5-1BEBF7E4DD56}"/>
          </ac:spMkLst>
        </pc:spChg>
        <pc:spChg chg="add del">
          <ac:chgData name="Storholmen, Åse" userId="970ffbd3-6f3d-45c6-9a91-3ac150428195" providerId="ADAL" clId="{DC798266-F0B4-4271-8673-C9B08DC839B4}" dt="2023-04-30T14:31:15.148" v="176" actId="26606"/>
          <ac:spMkLst>
            <pc:docMk/>
            <pc:sldMk cId="1925953666" sldId="267"/>
            <ac:spMk id="1106" creationId="{114C78B5-EC6B-4A39-8860-705100867457}"/>
          </ac:spMkLst>
        </pc:spChg>
        <pc:spChg chg="add del">
          <ac:chgData name="Storholmen, Åse" userId="970ffbd3-6f3d-45c6-9a91-3ac150428195" providerId="ADAL" clId="{DC798266-F0B4-4271-8673-C9B08DC839B4}" dt="2023-04-30T14:33:40.057" v="194" actId="26606"/>
          <ac:spMkLst>
            <pc:docMk/>
            <pc:sldMk cId="1925953666" sldId="267"/>
            <ac:spMk id="1113" creationId="{2DAA6C16-BF9B-4A3E-BC70-EE6015D4F967}"/>
          </ac:spMkLst>
        </pc:spChg>
        <pc:spChg chg="add del">
          <ac:chgData name="Storholmen, Åse" userId="970ffbd3-6f3d-45c6-9a91-3ac150428195" providerId="ADAL" clId="{DC798266-F0B4-4271-8673-C9B08DC839B4}" dt="2023-04-30T14:34:04.371" v="203" actId="26606"/>
          <ac:spMkLst>
            <pc:docMk/>
            <pc:sldMk cId="1925953666" sldId="267"/>
            <ac:spMk id="1122" creationId="{2DAA6C16-BF9B-4A3E-BC70-EE6015D4F967}"/>
          </ac:spMkLst>
        </pc:spChg>
        <pc:spChg chg="add">
          <ac:chgData name="Storholmen, Åse" userId="970ffbd3-6f3d-45c6-9a91-3ac150428195" providerId="ADAL" clId="{DC798266-F0B4-4271-8673-C9B08DC839B4}" dt="2023-04-30T14:34:04.371" v="203" actId="26606"/>
          <ac:spMkLst>
            <pc:docMk/>
            <pc:sldMk cId="1925953666" sldId="267"/>
            <ac:spMk id="1131" creationId="{2DAA6C16-BF9B-4A3E-BC70-EE6015D4F967}"/>
          </ac:spMkLst>
        </pc:spChg>
        <pc:grpChg chg="add del">
          <ac:chgData name="Storholmen, Åse" userId="970ffbd3-6f3d-45c6-9a91-3ac150428195" providerId="ADAL" clId="{DC798266-F0B4-4271-8673-C9B08DC839B4}" dt="2023-04-30T14:26:52.743" v="2" actId="26606"/>
          <ac:grpSpMkLst>
            <pc:docMk/>
            <pc:sldMk cId="1925953666" sldId="267"/>
            <ac:grpSpMk id="1033" creationId="{A4AE1828-51FD-4AD7-BCF6-9AF5C696CE5D}"/>
          </ac:grpSpMkLst>
        </pc:grpChg>
        <pc:grpChg chg="add del">
          <ac:chgData name="Storholmen, Åse" userId="970ffbd3-6f3d-45c6-9a91-3ac150428195" providerId="ADAL" clId="{DC798266-F0B4-4271-8673-C9B08DC839B4}" dt="2023-04-30T14:30:06.651" v="162" actId="26606"/>
          <ac:grpSpMkLst>
            <pc:docMk/>
            <pc:sldMk cId="1925953666" sldId="267"/>
            <ac:grpSpMk id="1043" creationId="{A4AE1828-51FD-4AD7-BCF6-9AF5C696CE5D}"/>
          </ac:grpSpMkLst>
        </pc:grpChg>
        <pc:grpChg chg="add del">
          <ac:chgData name="Storholmen, Åse" userId="970ffbd3-6f3d-45c6-9a91-3ac150428195" providerId="ADAL" clId="{DC798266-F0B4-4271-8673-C9B08DC839B4}" dt="2023-04-30T14:30:40.587" v="172" actId="26606"/>
          <ac:grpSpMkLst>
            <pc:docMk/>
            <pc:sldMk cId="1925953666" sldId="267"/>
            <ac:grpSpMk id="1050" creationId="{A50943B0-FDF7-4C2C-B784-9208C945A8C3}"/>
          </ac:grpSpMkLst>
        </pc:grpChg>
        <pc:grpChg chg="add del">
          <ac:chgData name="Storholmen, Åse" userId="970ffbd3-6f3d-45c6-9a91-3ac150428195" providerId="ADAL" clId="{DC798266-F0B4-4271-8673-C9B08DC839B4}" dt="2023-04-30T14:30:25.542" v="167" actId="26606"/>
          <ac:grpSpMkLst>
            <pc:docMk/>
            <pc:sldMk cId="1925953666" sldId="267"/>
            <ac:grpSpMk id="1061" creationId="{2B35F886-1102-4486-830A-34F41439CE8D}"/>
          </ac:grpSpMkLst>
        </pc:grpChg>
        <pc:grpChg chg="add del">
          <ac:chgData name="Storholmen, Åse" userId="970ffbd3-6f3d-45c6-9a91-3ac150428195" providerId="ADAL" clId="{DC798266-F0B4-4271-8673-C9B08DC839B4}" dt="2023-04-30T14:30:25.542" v="167" actId="26606"/>
          <ac:grpSpMkLst>
            <pc:docMk/>
            <pc:sldMk cId="1925953666" sldId="267"/>
            <ac:grpSpMk id="1069" creationId="{975C268C-D419-4123-9FAD-0E2B7F9EE795}"/>
          </ac:grpSpMkLst>
        </pc:grpChg>
        <pc:grpChg chg="add del">
          <ac:chgData name="Storholmen, Åse" userId="970ffbd3-6f3d-45c6-9a91-3ac150428195" providerId="ADAL" clId="{DC798266-F0B4-4271-8673-C9B08DC839B4}" dt="2023-04-30T14:30:25.542" v="167" actId="26606"/>
          <ac:grpSpMkLst>
            <pc:docMk/>
            <pc:sldMk cId="1925953666" sldId="267"/>
            <ac:grpSpMk id="1077" creationId="{670FB431-AE18-414D-92F4-1D12D1991152}"/>
          </ac:grpSpMkLst>
        </pc:grpChg>
        <pc:grpChg chg="add del">
          <ac:chgData name="Storholmen, Åse" userId="970ffbd3-6f3d-45c6-9a91-3ac150428195" providerId="ADAL" clId="{DC798266-F0B4-4271-8673-C9B08DC839B4}" dt="2023-04-30T14:30:25.542" v="167" actId="26606"/>
          <ac:grpSpMkLst>
            <pc:docMk/>
            <pc:sldMk cId="1925953666" sldId="267"/>
            <ac:grpSpMk id="1085" creationId="{8214E4A5-A0D2-42C4-8D14-D2A7E495F041}"/>
          </ac:grpSpMkLst>
        </pc:grpChg>
        <pc:grpChg chg="add del">
          <ac:chgData name="Storholmen, Åse" userId="970ffbd3-6f3d-45c6-9a91-3ac150428195" providerId="ADAL" clId="{DC798266-F0B4-4271-8673-C9B08DC839B4}" dt="2023-04-30T14:30:40.581" v="171" actId="26606"/>
          <ac:grpSpMkLst>
            <pc:docMk/>
            <pc:sldMk cId="1925953666" sldId="267"/>
            <ac:grpSpMk id="1099" creationId="{7F85096F-E650-46D6-834C-4054E377021E}"/>
          </ac:grpSpMkLst>
        </pc:grpChg>
        <pc:grpChg chg="add del">
          <ac:chgData name="Storholmen, Åse" userId="970ffbd3-6f3d-45c6-9a91-3ac150428195" providerId="ADAL" clId="{DC798266-F0B4-4271-8673-C9B08DC839B4}" dt="2023-04-30T14:30:40.581" v="171" actId="26606"/>
          <ac:grpSpMkLst>
            <pc:docMk/>
            <pc:sldMk cId="1925953666" sldId="267"/>
            <ac:grpSpMk id="1100" creationId="{975C268C-D419-4123-9FAD-0E2B7F9EE795}"/>
          </ac:grpSpMkLst>
        </pc:grpChg>
        <pc:grpChg chg="add del">
          <ac:chgData name="Storholmen, Åse" userId="970ffbd3-6f3d-45c6-9a91-3ac150428195" providerId="ADAL" clId="{DC798266-F0B4-4271-8673-C9B08DC839B4}" dt="2023-04-30T14:30:40.581" v="171" actId="26606"/>
          <ac:grpSpMkLst>
            <pc:docMk/>
            <pc:sldMk cId="1925953666" sldId="267"/>
            <ac:grpSpMk id="1102" creationId="{670FB431-AE18-414D-92F4-1D12D1991152}"/>
          </ac:grpSpMkLst>
        </pc:grpChg>
        <pc:grpChg chg="add del">
          <ac:chgData name="Storholmen, Åse" userId="970ffbd3-6f3d-45c6-9a91-3ac150428195" providerId="ADAL" clId="{DC798266-F0B4-4271-8673-C9B08DC839B4}" dt="2023-04-30T14:30:40.581" v="171" actId="26606"/>
          <ac:grpSpMkLst>
            <pc:docMk/>
            <pc:sldMk cId="1925953666" sldId="267"/>
            <ac:grpSpMk id="1104" creationId="{8214E4A5-A0D2-42C4-8D14-D2A7E495F041}"/>
          </ac:grpSpMkLst>
        </pc:grpChg>
        <pc:grpChg chg="add del">
          <ac:chgData name="Storholmen, Åse" userId="970ffbd3-6f3d-45c6-9a91-3ac150428195" providerId="ADAL" clId="{DC798266-F0B4-4271-8673-C9B08DC839B4}" dt="2023-04-30T14:31:15.148" v="176" actId="26606"/>
          <ac:grpSpMkLst>
            <pc:docMk/>
            <pc:sldMk cId="1925953666" sldId="267"/>
            <ac:grpSpMk id="1107" creationId="{A50943B0-FDF7-4C2C-B784-9208C945A8C3}"/>
          </ac:grpSpMkLst>
        </pc:grpChg>
        <pc:grpChg chg="add del">
          <ac:chgData name="Storholmen, Åse" userId="970ffbd3-6f3d-45c6-9a91-3ac150428195" providerId="ADAL" clId="{DC798266-F0B4-4271-8673-C9B08DC839B4}" dt="2023-04-30T14:33:40.057" v="194" actId="26606"/>
          <ac:grpSpMkLst>
            <pc:docMk/>
            <pc:sldMk cId="1925953666" sldId="267"/>
            <ac:grpSpMk id="1115" creationId="{A4AE1828-51FD-4AD7-BCF6-9AF5C696CE5D}"/>
          </ac:grpSpMkLst>
        </pc:grpChg>
        <pc:grpChg chg="add del">
          <ac:chgData name="Storholmen, Åse" userId="970ffbd3-6f3d-45c6-9a91-3ac150428195" providerId="ADAL" clId="{DC798266-F0B4-4271-8673-C9B08DC839B4}" dt="2023-04-30T14:34:04.371" v="203" actId="26606"/>
          <ac:grpSpMkLst>
            <pc:docMk/>
            <pc:sldMk cId="1925953666" sldId="267"/>
            <ac:grpSpMk id="1124" creationId="{A4AE1828-51FD-4AD7-BCF6-9AF5C696CE5D}"/>
          </ac:grpSpMkLst>
        </pc:grpChg>
        <pc:grpChg chg="add">
          <ac:chgData name="Storholmen, Åse" userId="970ffbd3-6f3d-45c6-9a91-3ac150428195" providerId="ADAL" clId="{DC798266-F0B4-4271-8673-C9B08DC839B4}" dt="2023-04-30T14:34:04.371" v="203" actId="26606"/>
          <ac:grpSpMkLst>
            <pc:docMk/>
            <pc:sldMk cId="1925953666" sldId="267"/>
            <ac:grpSpMk id="1133" creationId="{A4AE1828-51FD-4AD7-BCF6-9AF5C696CE5D}"/>
          </ac:grpSpMkLst>
        </pc:grpChg>
        <pc:picChg chg="mod ord">
          <ac:chgData name="Storholmen, Åse" userId="970ffbd3-6f3d-45c6-9a91-3ac150428195" providerId="ADAL" clId="{DC798266-F0B4-4271-8673-C9B08DC839B4}" dt="2023-04-30T14:31:15.148" v="176" actId="26606"/>
          <ac:picMkLst>
            <pc:docMk/>
            <pc:sldMk cId="1925953666" sldId="267"/>
            <ac:picMk id="4" creationId="{B2AED8FA-D210-4806-A631-82EF58155430}"/>
          </ac:picMkLst>
        </pc:picChg>
        <pc:picChg chg="add del mod">
          <ac:chgData name="Storholmen, Åse" userId="970ffbd3-6f3d-45c6-9a91-3ac150428195" providerId="ADAL" clId="{DC798266-F0B4-4271-8673-C9B08DC839B4}" dt="2023-04-30T14:31:09.217" v="175" actId="478"/>
          <ac:picMkLst>
            <pc:docMk/>
            <pc:sldMk cId="1925953666" sldId="267"/>
            <ac:picMk id="6" creationId="{F6BFA170-F1D7-DE89-818A-F887E2111EE5}"/>
          </ac:picMkLst>
        </pc:picChg>
        <pc:picChg chg="add del mod">
          <ac:chgData name="Storholmen, Åse" userId="970ffbd3-6f3d-45c6-9a91-3ac150428195" providerId="ADAL" clId="{DC798266-F0B4-4271-8673-C9B08DC839B4}" dt="2023-04-30T14:33:43.518" v="195" actId="478"/>
          <ac:picMkLst>
            <pc:docMk/>
            <pc:sldMk cId="1925953666" sldId="267"/>
            <ac:picMk id="8" creationId="{797FF7E6-6636-21D6-F09D-BA81B99C5C39}"/>
          </ac:picMkLst>
        </pc:picChg>
        <pc:picChg chg="add del mod">
          <ac:chgData name="Storholmen, Åse" userId="970ffbd3-6f3d-45c6-9a91-3ac150428195" providerId="ADAL" clId="{DC798266-F0B4-4271-8673-C9B08DC839B4}" dt="2023-04-30T14:33:53.016" v="199" actId="478"/>
          <ac:picMkLst>
            <pc:docMk/>
            <pc:sldMk cId="1925953666" sldId="267"/>
            <ac:picMk id="12" creationId="{4592BBAC-52FE-5C75-B1E1-513B1889778D}"/>
          </ac:picMkLst>
        </pc:picChg>
        <pc:picChg chg="add mod">
          <ac:chgData name="Storholmen, Åse" userId="970ffbd3-6f3d-45c6-9a91-3ac150428195" providerId="ADAL" clId="{DC798266-F0B4-4271-8673-C9B08DC839B4}" dt="2023-04-30T14:34:04.371" v="203" actId="26606"/>
          <ac:picMkLst>
            <pc:docMk/>
            <pc:sldMk cId="1925953666" sldId="267"/>
            <ac:picMk id="16" creationId="{193DB69A-50CA-A7E8-E85B-1E02C036D544}"/>
          </ac:picMkLst>
        </pc:picChg>
        <pc:picChg chg="add del mod ord">
          <ac:chgData name="Storholmen, Åse" userId="970ffbd3-6f3d-45c6-9a91-3ac150428195" providerId="ADAL" clId="{DC798266-F0B4-4271-8673-C9B08DC839B4}" dt="2023-04-30T14:33:24.344" v="190" actId="478"/>
          <ac:picMkLst>
            <pc:docMk/>
            <pc:sldMk cId="1925953666" sldId="267"/>
            <ac:picMk id="1026" creationId="{65B7A44B-8447-D1EA-A601-A6A6C508E5A8}"/>
          </ac:picMkLst>
        </pc:picChg>
        <pc:cxnChg chg="add del">
          <ac:chgData name="Storholmen, Åse" userId="970ffbd3-6f3d-45c6-9a91-3ac150428195" providerId="ADAL" clId="{DC798266-F0B4-4271-8673-C9B08DC839B4}" dt="2023-04-30T14:27:00.255" v="4" actId="26606"/>
          <ac:cxnSpMkLst>
            <pc:docMk/>
            <pc:sldMk cId="1925953666" sldId="267"/>
            <ac:cxnSpMk id="1037" creationId="{F11AD06B-AB20-4097-8606-5DA00DBACE88}"/>
          </ac:cxnSpMkLst>
        </pc:cxnChg>
        <pc:cxnChg chg="add del">
          <ac:chgData name="Storholmen, Åse" userId="970ffbd3-6f3d-45c6-9a91-3ac150428195" providerId="ADAL" clId="{DC798266-F0B4-4271-8673-C9B08DC839B4}" dt="2023-04-30T14:27:00.255" v="4" actId="26606"/>
          <ac:cxnSpMkLst>
            <pc:docMk/>
            <pc:sldMk cId="1925953666" sldId="267"/>
            <ac:cxnSpMk id="1039" creationId="{EEA38897-7BA3-4408-8083-3235339C4A60}"/>
          </ac:cxnSpMkLst>
        </pc:cxnChg>
        <pc:cxnChg chg="add del">
          <ac:chgData name="Storholmen, Åse" userId="970ffbd3-6f3d-45c6-9a91-3ac150428195" providerId="ADAL" clId="{DC798266-F0B4-4271-8673-C9B08DC839B4}" dt="2023-04-30T14:27:00.255" v="4" actId="26606"/>
          <ac:cxnSpMkLst>
            <pc:docMk/>
            <pc:sldMk cId="1925953666" sldId="267"/>
            <ac:cxnSpMk id="1040" creationId="{CA240C79-242E-4918-9F28-B101847D1CC6}"/>
          </ac:cxnSpMkLst>
        </pc:cxnChg>
      </pc:sldChg>
      <pc:sldChg chg="addSp delSp modSp new mod setBg">
        <pc:chgData name="Storholmen, Åse" userId="970ffbd3-6f3d-45c6-9a91-3ac150428195" providerId="ADAL" clId="{DC798266-F0B4-4271-8673-C9B08DC839B4}" dt="2023-04-30T14:35:47.042" v="235" actId="26606"/>
        <pc:sldMkLst>
          <pc:docMk/>
          <pc:sldMk cId="2566889963" sldId="278"/>
        </pc:sldMkLst>
        <pc:spChg chg="mod ord">
          <ac:chgData name="Storholmen, Åse" userId="970ffbd3-6f3d-45c6-9a91-3ac150428195" providerId="ADAL" clId="{DC798266-F0B4-4271-8673-C9B08DC839B4}" dt="2023-04-30T14:35:47.042" v="235" actId="26606"/>
          <ac:spMkLst>
            <pc:docMk/>
            <pc:sldMk cId="2566889963" sldId="278"/>
            <ac:spMk id="2" creationId="{F7A85BA9-4F4D-A247-92A0-7F86B129F842}"/>
          </ac:spMkLst>
        </pc:spChg>
        <pc:spChg chg="del">
          <ac:chgData name="Storholmen, Åse" userId="970ffbd3-6f3d-45c6-9a91-3ac150428195" providerId="ADAL" clId="{DC798266-F0B4-4271-8673-C9B08DC839B4}" dt="2023-04-30T14:32:35.173" v="178" actId="931"/>
          <ac:spMkLst>
            <pc:docMk/>
            <pc:sldMk cId="2566889963" sldId="278"/>
            <ac:spMk id="3" creationId="{081CEF49-AAA9-2E16-87ED-A2F6CE31A241}"/>
          </ac:spMkLst>
        </pc:spChg>
        <pc:spChg chg="add del">
          <ac:chgData name="Storholmen, Åse" userId="970ffbd3-6f3d-45c6-9a91-3ac150428195" providerId="ADAL" clId="{DC798266-F0B4-4271-8673-C9B08DC839B4}" dt="2023-04-30T14:33:03.377" v="188" actId="26606"/>
          <ac:spMkLst>
            <pc:docMk/>
            <pc:sldMk cId="2566889963" sldId="278"/>
            <ac:spMk id="13" creationId="{BFD73945-89F8-90EE-AAF7-6C957743216F}"/>
          </ac:spMkLst>
        </pc:spChg>
        <pc:spChg chg="add del">
          <ac:chgData name="Storholmen, Åse" userId="970ffbd3-6f3d-45c6-9a91-3ac150428195" providerId="ADAL" clId="{DC798266-F0B4-4271-8673-C9B08DC839B4}" dt="2023-04-30T14:34:43.218" v="213" actId="26606"/>
          <ac:spMkLst>
            <pc:docMk/>
            <pc:sldMk cId="2566889963" sldId="278"/>
            <ac:spMk id="14" creationId="{7E734232-46A8-4884-9A59-B7E3BA4BC313}"/>
          </ac:spMkLst>
        </pc:spChg>
        <pc:spChg chg="add del">
          <ac:chgData name="Storholmen, Åse" userId="970ffbd3-6f3d-45c6-9a91-3ac150428195" providerId="ADAL" clId="{DC798266-F0B4-4271-8673-C9B08DC839B4}" dt="2023-04-30T14:33:03.377" v="188" actId="26606"/>
          <ac:spMkLst>
            <pc:docMk/>
            <pc:sldMk cId="2566889963" sldId="278"/>
            <ac:spMk id="16" creationId="{114C78B5-EC6B-4A39-8860-705100867457}"/>
          </ac:spMkLst>
        </pc:spChg>
        <pc:spChg chg="add del">
          <ac:chgData name="Storholmen, Åse" userId="970ffbd3-6f3d-45c6-9a91-3ac150428195" providerId="ADAL" clId="{DC798266-F0B4-4271-8673-C9B08DC839B4}" dt="2023-04-30T14:34:43.218" v="213" actId="26606"/>
          <ac:spMkLst>
            <pc:docMk/>
            <pc:sldMk cId="2566889963" sldId="278"/>
            <ac:spMk id="22" creationId="{88D6B9EF-FF47-487C-8B82-F9F2B9A54AD6}"/>
          </ac:spMkLst>
        </pc:spChg>
        <pc:spChg chg="add del">
          <ac:chgData name="Storholmen, Åse" userId="970ffbd3-6f3d-45c6-9a91-3ac150428195" providerId="ADAL" clId="{DC798266-F0B4-4271-8673-C9B08DC839B4}" dt="2023-04-30T14:34:43.218" v="213" actId="26606"/>
          <ac:spMkLst>
            <pc:docMk/>
            <pc:sldMk cId="2566889963" sldId="278"/>
            <ac:spMk id="23" creationId="{D346B8D2-3218-41A5-B817-9ABFB108C6DA}"/>
          </ac:spMkLst>
        </pc:spChg>
        <pc:spChg chg="add del">
          <ac:chgData name="Storholmen, Åse" userId="970ffbd3-6f3d-45c6-9a91-3ac150428195" providerId="ADAL" clId="{DC798266-F0B4-4271-8673-C9B08DC839B4}" dt="2023-04-30T14:34:43.218" v="213" actId="26606"/>
          <ac:spMkLst>
            <pc:docMk/>
            <pc:sldMk cId="2566889963" sldId="278"/>
            <ac:spMk id="24" creationId="{F132CC3B-51BD-4247-90B0-17E297F81671}"/>
          </ac:spMkLst>
        </pc:spChg>
        <pc:spChg chg="add del">
          <ac:chgData name="Storholmen, Åse" userId="970ffbd3-6f3d-45c6-9a91-3ac150428195" providerId="ADAL" clId="{DC798266-F0B4-4271-8673-C9B08DC839B4}" dt="2023-04-30T14:34:43.218" v="213" actId="26606"/>
          <ac:spMkLst>
            <pc:docMk/>
            <pc:sldMk cId="2566889963" sldId="278"/>
            <ac:spMk id="25" creationId="{51E014CA-4279-4E70-AC56-0BBEBF92C298}"/>
          </ac:spMkLst>
        </pc:spChg>
        <pc:spChg chg="add del">
          <ac:chgData name="Storholmen, Åse" userId="970ffbd3-6f3d-45c6-9a91-3ac150428195" providerId="ADAL" clId="{DC798266-F0B4-4271-8673-C9B08DC839B4}" dt="2023-04-30T14:34:43.218" v="213" actId="26606"/>
          <ac:spMkLst>
            <pc:docMk/>
            <pc:sldMk cId="2566889963" sldId="278"/>
            <ac:spMk id="26" creationId="{0205AFEB-6768-4A82-A0F0-8F9CDD9934BC}"/>
          </ac:spMkLst>
        </pc:spChg>
        <pc:spChg chg="add del">
          <ac:chgData name="Storholmen, Åse" userId="970ffbd3-6f3d-45c6-9a91-3ac150428195" providerId="ADAL" clId="{DC798266-F0B4-4271-8673-C9B08DC839B4}" dt="2023-04-30T14:34:43.218" v="213" actId="26606"/>
          <ac:spMkLst>
            <pc:docMk/>
            <pc:sldMk cId="2566889963" sldId="278"/>
            <ac:spMk id="27" creationId="{28B3DCF8-9D1E-4907-B1EC-98D11BC16F55}"/>
          </ac:spMkLst>
        </pc:spChg>
        <pc:spChg chg="add del">
          <ac:chgData name="Storholmen, Åse" userId="970ffbd3-6f3d-45c6-9a91-3ac150428195" providerId="ADAL" clId="{DC798266-F0B4-4271-8673-C9B08DC839B4}" dt="2023-04-30T14:34:23.699" v="206" actId="26606"/>
          <ac:spMkLst>
            <pc:docMk/>
            <pc:sldMk cId="2566889963" sldId="278"/>
            <ac:spMk id="31" creationId="{A6DB5321-44B8-E6A3-B619-976CED6CE6B0}"/>
          </ac:spMkLst>
        </pc:spChg>
        <pc:spChg chg="add del">
          <ac:chgData name="Storholmen, Åse" userId="970ffbd3-6f3d-45c6-9a91-3ac150428195" providerId="ADAL" clId="{DC798266-F0B4-4271-8673-C9B08DC839B4}" dt="2023-04-30T14:34:26.168" v="208" actId="26606"/>
          <ac:spMkLst>
            <pc:docMk/>
            <pc:sldMk cId="2566889963" sldId="278"/>
            <ac:spMk id="32" creationId="{2151139A-886F-4B97-8815-729AD3831BBD}"/>
          </ac:spMkLst>
        </pc:spChg>
        <pc:spChg chg="add del">
          <ac:chgData name="Storholmen, Åse" userId="970ffbd3-6f3d-45c6-9a91-3ac150428195" providerId="ADAL" clId="{DC798266-F0B4-4271-8673-C9B08DC839B4}" dt="2023-04-30T14:34:23.699" v="206" actId="26606"/>
          <ac:spMkLst>
            <pc:docMk/>
            <pc:sldMk cId="2566889963" sldId="278"/>
            <ac:spMk id="34" creationId="{2DAA6C16-BF9B-4A3E-BC70-EE6015D4F967}"/>
          </ac:spMkLst>
        </pc:spChg>
        <pc:spChg chg="add del">
          <ac:chgData name="Storholmen, Åse" userId="970ffbd3-6f3d-45c6-9a91-3ac150428195" providerId="ADAL" clId="{DC798266-F0B4-4271-8673-C9B08DC839B4}" dt="2023-04-30T14:34:32.090" v="210" actId="26606"/>
          <ac:spMkLst>
            <pc:docMk/>
            <pc:sldMk cId="2566889963" sldId="278"/>
            <ac:spMk id="38" creationId="{CA52A9B9-B2B3-46F0-9D53-0EFF9905BF8F}"/>
          </ac:spMkLst>
        </pc:spChg>
        <pc:spChg chg="add del">
          <ac:chgData name="Storholmen, Åse" userId="970ffbd3-6f3d-45c6-9a91-3ac150428195" providerId="ADAL" clId="{DC798266-F0B4-4271-8673-C9B08DC839B4}" dt="2023-04-30T14:34:26.168" v="208" actId="26606"/>
          <ac:spMkLst>
            <pc:docMk/>
            <pc:sldMk cId="2566889963" sldId="278"/>
            <ac:spMk id="40" creationId="{DC701763-729E-462F-A5A8-E0DEFEB1E2E4}"/>
          </ac:spMkLst>
        </pc:spChg>
        <pc:spChg chg="add del">
          <ac:chgData name="Storholmen, Åse" userId="970ffbd3-6f3d-45c6-9a91-3ac150428195" providerId="ADAL" clId="{DC798266-F0B4-4271-8673-C9B08DC839B4}" dt="2023-04-30T14:34:26.168" v="208" actId="26606"/>
          <ac:spMkLst>
            <pc:docMk/>
            <pc:sldMk cId="2566889963" sldId="278"/>
            <ac:spMk id="41" creationId="{AB5E08C4-8CDD-4623-A5B8-E998C6DEE3B7}"/>
          </ac:spMkLst>
        </pc:spChg>
        <pc:spChg chg="add del">
          <ac:chgData name="Storholmen, Åse" userId="970ffbd3-6f3d-45c6-9a91-3ac150428195" providerId="ADAL" clId="{DC798266-F0B4-4271-8673-C9B08DC839B4}" dt="2023-04-30T14:34:26.168" v="208" actId="26606"/>
          <ac:spMkLst>
            <pc:docMk/>
            <pc:sldMk cId="2566889963" sldId="278"/>
            <ac:spMk id="42" creationId="{15F33878-D502-4FFA-8ACE-F2AECDB2A23F}"/>
          </ac:spMkLst>
        </pc:spChg>
        <pc:spChg chg="add del">
          <ac:chgData name="Storholmen, Åse" userId="970ffbd3-6f3d-45c6-9a91-3ac150428195" providerId="ADAL" clId="{DC798266-F0B4-4271-8673-C9B08DC839B4}" dt="2023-04-30T14:34:26.168" v="208" actId="26606"/>
          <ac:spMkLst>
            <pc:docMk/>
            <pc:sldMk cId="2566889963" sldId="278"/>
            <ac:spMk id="43" creationId="{D3539FEE-81D3-4406-802E-60B20B16F4F6}"/>
          </ac:spMkLst>
        </pc:spChg>
        <pc:spChg chg="add del">
          <ac:chgData name="Storholmen, Åse" userId="970ffbd3-6f3d-45c6-9a91-3ac150428195" providerId="ADAL" clId="{DC798266-F0B4-4271-8673-C9B08DC839B4}" dt="2023-04-30T14:34:32.090" v="210" actId="26606"/>
          <ac:spMkLst>
            <pc:docMk/>
            <pc:sldMk cId="2566889963" sldId="278"/>
            <ac:spMk id="45" creationId="{38468727-63BE-4191-B4A6-C30C82C0E986}"/>
          </ac:spMkLst>
        </pc:spChg>
        <pc:spChg chg="add del">
          <ac:chgData name="Storholmen, Åse" userId="970ffbd3-6f3d-45c6-9a91-3ac150428195" providerId="ADAL" clId="{DC798266-F0B4-4271-8673-C9B08DC839B4}" dt="2023-04-30T14:34:32.090" v="210" actId="26606"/>
          <ac:spMkLst>
            <pc:docMk/>
            <pc:sldMk cId="2566889963" sldId="278"/>
            <ac:spMk id="46" creationId="{9D355BB6-1BB8-4828-B246-CFB31742D7B8}"/>
          </ac:spMkLst>
        </pc:spChg>
        <pc:spChg chg="add del">
          <ac:chgData name="Storholmen, Åse" userId="970ffbd3-6f3d-45c6-9a91-3ac150428195" providerId="ADAL" clId="{DC798266-F0B4-4271-8673-C9B08DC839B4}" dt="2023-04-30T14:34:32.090" v="210" actId="26606"/>
          <ac:spMkLst>
            <pc:docMk/>
            <pc:sldMk cId="2566889963" sldId="278"/>
            <ac:spMk id="47" creationId="{59BABF52-85AA-AC4E-FD2C-CFB63C35EEFE}"/>
          </ac:spMkLst>
        </pc:spChg>
        <pc:spChg chg="add del">
          <ac:chgData name="Storholmen, Åse" userId="970ffbd3-6f3d-45c6-9a91-3ac150428195" providerId="ADAL" clId="{DC798266-F0B4-4271-8673-C9B08DC839B4}" dt="2023-04-30T14:34:43.202" v="212" actId="26606"/>
          <ac:spMkLst>
            <pc:docMk/>
            <pc:sldMk cId="2566889963" sldId="278"/>
            <ac:spMk id="49" creationId="{4CBC69AF-AE9D-43C7-A183-244646418BB4}"/>
          </ac:spMkLst>
        </pc:spChg>
        <pc:spChg chg="add del">
          <ac:chgData name="Storholmen, Åse" userId="970ffbd3-6f3d-45c6-9a91-3ac150428195" providerId="ADAL" clId="{DC798266-F0B4-4271-8673-C9B08DC839B4}" dt="2023-04-30T14:34:43.202" v="212" actId="26606"/>
          <ac:spMkLst>
            <pc:docMk/>
            <pc:sldMk cId="2566889963" sldId="278"/>
            <ac:spMk id="50" creationId="{BE64232A-D912-4882-BF58-104918115741}"/>
          </ac:spMkLst>
        </pc:spChg>
        <pc:spChg chg="add del">
          <ac:chgData name="Storholmen, Åse" userId="970ffbd3-6f3d-45c6-9a91-3ac150428195" providerId="ADAL" clId="{DC798266-F0B4-4271-8673-C9B08DC839B4}" dt="2023-04-30T14:34:43.202" v="212" actId="26606"/>
          <ac:spMkLst>
            <pc:docMk/>
            <pc:sldMk cId="2566889963" sldId="278"/>
            <ac:spMk id="51" creationId="{E8E4E9D8-6D9C-4646-83A2-11844D84EAE4}"/>
          </ac:spMkLst>
        </pc:spChg>
        <pc:spChg chg="add del">
          <ac:chgData name="Storholmen, Åse" userId="970ffbd3-6f3d-45c6-9a91-3ac150428195" providerId="ADAL" clId="{DC798266-F0B4-4271-8673-C9B08DC839B4}" dt="2023-04-30T14:34:43.202" v="212" actId="26606"/>
          <ac:spMkLst>
            <pc:docMk/>
            <pc:sldMk cId="2566889963" sldId="278"/>
            <ac:spMk id="52" creationId="{7BEE8924-C6DB-F525-9418-5F5241DEC722}"/>
          </ac:spMkLst>
        </pc:spChg>
        <pc:spChg chg="add del">
          <ac:chgData name="Storholmen, Åse" userId="970ffbd3-6f3d-45c6-9a91-3ac150428195" providerId="ADAL" clId="{DC798266-F0B4-4271-8673-C9B08DC839B4}" dt="2023-04-30T14:35:47.042" v="235" actId="26606"/>
          <ac:spMkLst>
            <pc:docMk/>
            <pc:sldMk cId="2566889963" sldId="278"/>
            <ac:spMk id="54" creationId="{F8446B12-7391-4711-8B31-112A0B896C76}"/>
          </ac:spMkLst>
        </pc:spChg>
        <pc:spChg chg="add del">
          <ac:chgData name="Storholmen, Åse" userId="970ffbd3-6f3d-45c6-9a91-3ac150428195" providerId="ADAL" clId="{DC798266-F0B4-4271-8673-C9B08DC839B4}" dt="2023-04-30T14:35:41.639" v="232" actId="26606"/>
          <ac:spMkLst>
            <pc:docMk/>
            <pc:sldMk cId="2566889963" sldId="278"/>
            <ac:spMk id="60" creationId="{07A8E444-4411-7D52-BE00-7988763F7381}"/>
          </ac:spMkLst>
        </pc:spChg>
        <pc:spChg chg="add del">
          <ac:chgData name="Storholmen, Åse" userId="970ffbd3-6f3d-45c6-9a91-3ac150428195" providerId="ADAL" clId="{DC798266-F0B4-4271-8673-C9B08DC839B4}" dt="2023-04-30T14:35:15.956" v="220" actId="26606"/>
          <ac:spMkLst>
            <pc:docMk/>
            <pc:sldMk cId="2566889963" sldId="278"/>
            <ac:spMk id="61" creationId="{D1520B01-A2E4-41C2-8A8F-7683F250890E}"/>
          </ac:spMkLst>
        </pc:spChg>
        <pc:spChg chg="add del">
          <ac:chgData name="Storholmen, Åse" userId="970ffbd3-6f3d-45c6-9a91-3ac150428195" providerId="ADAL" clId="{DC798266-F0B4-4271-8673-C9B08DC839B4}" dt="2023-04-30T14:35:23.018" v="224" actId="26606"/>
          <ac:spMkLst>
            <pc:docMk/>
            <pc:sldMk cId="2566889963" sldId="278"/>
            <ac:spMk id="65" creationId="{15F33878-D502-4FFA-8ACE-F2AECDB2A23F}"/>
          </ac:spMkLst>
        </pc:spChg>
        <pc:spChg chg="add del">
          <ac:chgData name="Storholmen, Åse" userId="970ffbd3-6f3d-45c6-9a91-3ac150428195" providerId="ADAL" clId="{DC798266-F0B4-4271-8673-C9B08DC839B4}" dt="2023-04-30T14:35:23.018" v="224" actId="26606"/>
          <ac:spMkLst>
            <pc:docMk/>
            <pc:sldMk cId="2566889963" sldId="278"/>
            <ac:spMk id="69" creationId="{DC701763-729E-462F-A5A8-E0DEFEB1E2E4}"/>
          </ac:spMkLst>
        </pc:spChg>
        <pc:spChg chg="add del">
          <ac:chgData name="Storholmen, Åse" userId="970ffbd3-6f3d-45c6-9a91-3ac150428195" providerId="ADAL" clId="{DC798266-F0B4-4271-8673-C9B08DC839B4}" dt="2023-04-30T14:35:20.453" v="222" actId="26606"/>
          <ac:spMkLst>
            <pc:docMk/>
            <pc:sldMk cId="2566889963" sldId="278"/>
            <ac:spMk id="79" creationId="{F0087D53-9295-4463-AAE4-D5C626046E9F}"/>
          </ac:spMkLst>
        </pc:spChg>
        <pc:spChg chg="add del">
          <ac:chgData name="Storholmen, Åse" userId="970ffbd3-6f3d-45c6-9a91-3ac150428195" providerId="ADAL" clId="{DC798266-F0B4-4271-8673-C9B08DC839B4}" dt="2023-04-30T14:35:20.453" v="222" actId="26606"/>
          <ac:spMkLst>
            <pc:docMk/>
            <pc:sldMk cId="2566889963" sldId="278"/>
            <ac:spMk id="80" creationId="{D6A9C53F-5F90-40A5-8C85-5412D39C8C68}"/>
          </ac:spMkLst>
        </pc:spChg>
        <pc:spChg chg="add del">
          <ac:chgData name="Storholmen, Åse" userId="970ffbd3-6f3d-45c6-9a91-3ac150428195" providerId="ADAL" clId="{DC798266-F0B4-4271-8673-C9B08DC839B4}" dt="2023-04-30T14:35:23.018" v="224" actId="26606"/>
          <ac:spMkLst>
            <pc:docMk/>
            <pc:sldMk cId="2566889963" sldId="278"/>
            <ac:spMk id="82" creationId="{2151139A-886F-4B97-8815-729AD3831BBD}"/>
          </ac:spMkLst>
        </pc:spChg>
        <pc:spChg chg="add del">
          <ac:chgData name="Storholmen, Åse" userId="970ffbd3-6f3d-45c6-9a91-3ac150428195" providerId="ADAL" clId="{DC798266-F0B4-4271-8673-C9B08DC839B4}" dt="2023-04-30T14:35:23.018" v="224" actId="26606"/>
          <ac:spMkLst>
            <pc:docMk/>
            <pc:sldMk cId="2566889963" sldId="278"/>
            <ac:spMk id="83" creationId="{AB5E08C4-8CDD-4623-A5B8-E998C6DEE3B7}"/>
          </ac:spMkLst>
        </pc:spChg>
        <pc:spChg chg="add del">
          <ac:chgData name="Storholmen, Åse" userId="970ffbd3-6f3d-45c6-9a91-3ac150428195" providerId="ADAL" clId="{DC798266-F0B4-4271-8673-C9B08DC839B4}" dt="2023-04-30T14:35:23.018" v="224" actId="26606"/>
          <ac:spMkLst>
            <pc:docMk/>
            <pc:sldMk cId="2566889963" sldId="278"/>
            <ac:spMk id="84" creationId="{D3539FEE-81D3-4406-802E-60B20B16F4F6}"/>
          </ac:spMkLst>
        </pc:spChg>
        <pc:spChg chg="add del">
          <ac:chgData name="Storholmen, Åse" userId="970ffbd3-6f3d-45c6-9a91-3ac150428195" providerId="ADAL" clId="{DC798266-F0B4-4271-8673-C9B08DC839B4}" dt="2023-04-30T14:35:32.216" v="226" actId="26606"/>
          <ac:spMkLst>
            <pc:docMk/>
            <pc:sldMk cId="2566889963" sldId="278"/>
            <ac:spMk id="86" creationId="{F0087D53-9295-4463-AAE4-D5C626046E9F}"/>
          </ac:spMkLst>
        </pc:spChg>
        <pc:spChg chg="add del">
          <ac:chgData name="Storholmen, Åse" userId="970ffbd3-6f3d-45c6-9a91-3ac150428195" providerId="ADAL" clId="{DC798266-F0B4-4271-8673-C9B08DC839B4}" dt="2023-04-30T14:35:32.216" v="226" actId="26606"/>
          <ac:spMkLst>
            <pc:docMk/>
            <pc:sldMk cId="2566889963" sldId="278"/>
            <ac:spMk id="87" creationId="{D6A9C53F-5F90-40A5-8C85-5412D39C8C68}"/>
          </ac:spMkLst>
        </pc:spChg>
        <pc:spChg chg="add del">
          <ac:chgData name="Storholmen, Åse" userId="970ffbd3-6f3d-45c6-9a91-3ac150428195" providerId="ADAL" clId="{DC798266-F0B4-4271-8673-C9B08DC839B4}" dt="2023-04-30T14:35:34.817" v="228" actId="26606"/>
          <ac:spMkLst>
            <pc:docMk/>
            <pc:sldMk cId="2566889963" sldId="278"/>
            <ac:spMk id="89" creationId="{A061BA2E-A388-41C5-B73A-B0FEB6B1029D}"/>
          </ac:spMkLst>
        </pc:spChg>
        <pc:spChg chg="add del">
          <ac:chgData name="Storholmen, Åse" userId="970ffbd3-6f3d-45c6-9a91-3ac150428195" providerId="ADAL" clId="{DC798266-F0B4-4271-8673-C9B08DC839B4}" dt="2023-04-30T14:35:34.817" v="228" actId="26606"/>
          <ac:spMkLst>
            <pc:docMk/>
            <pc:sldMk cId="2566889963" sldId="278"/>
            <ac:spMk id="90" creationId="{76E192A2-3ED3-4081-8A86-A22B5114178F}"/>
          </ac:spMkLst>
        </pc:spChg>
        <pc:spChg chg="add del">
          <ac:chgData name="Storholmen, Åse" userId="970ffbd3-6f3d-45c6-9a91-3ac150428195" providerId="ADAL" clId="{DC798266-F0B4-4271-8673-C9B08DC839B4}" dt="2023-04-30T14:35:34.817" v="228" actId="26606"/>
          <ac:spMkLst>
            <pc:docMk/>
            <pc:sldMk cId="2566889963" sldId="278"/>
            <ac:spMk id="91" creationId="{79F40191-0F44-4FD1-82CC-ACB507C14BE6}"/>
          </ac:spMkLst>
        </pc:spChg>
        <pc:spChg chg="add del">
          <ac:chgData name="Storholmen, Åse" userId="970ffbd3-6f3d-45c6-9a91-3ac150428195" providerId="ADAL" clId="{DC798266-F0B4-4271-8673-C9B08DC839B4}" dt="2023-04-30T14:35:36.507" v="230" actId="26606"/>
          <ac:spMkLst>
            <pc:docMk/>
            <pc:sldMk cId="2566889963" sldId="278"/>
            <ac:spMk id="93" creationId="{F8446B12-7391-4711-8B31-112A0B896C76}"/>
          </ac:spMkLst>
        </pc:spChg>
        <pc:spChg chg="add del">
          <ac:chgData name="Storholmen, Åse" userId="970ffbd3-6f3d-45c6-9a91-3ac150428195" providerId="ADAL" clId="{DC798266-F0B4-4271-8673-C9B08DC839B4}" dt="2023-04-30T14:35:41.639" v="232" actId="26606"/>
          <ac:spMkLst>
            <pc:docMk/>
            <pc:sldMk cId="2566889963" sldId="278"/>
            <ac:spMk id="97" creationId="{2DAA6C16-BF9B-4A3E-BC70-EE6015D4F967}"/>
          </ac:spMkLst>
        </pc:spChg>
        <pc:spChg chg="add del">
          <ac:chgData name="Storholmen, Åse" userId="970ffbd3-6f3d-45c6-9a91-3ac150428195" providerId="ADAL" clId="{DC798266-F0B4-4271-8673-C9B08DC839B4}" dt="2023-04-30T14:35:47.042" v="234" actId="26606"/>
          <ac:spMkLst>
            <pc:docMk/>
            <pc:sldMk cId="2566889963" sldId="278"/>
            <ac:spMk id="101" creationId="{D7A453D2-15D8-4403-815F-291FA16340D9}"/>
          </ac:spMkLst>
        </pc:spChg>
        <pc:spChg chg="add del">
          <ac:chgData name="Storholmen, Åse" userId="970ffbd3-6f3d-45c6-9a91-3ac150428195" providerId="ADAL" clId="{DC798266-F0B4-4271-8673-C9B08DC839B4}" dt="2023-04-30T14:35:47.042" v="234" actId="26606"/>
          <ac:spMkLst>
            <pc:docMk/>
            <pc:sldMk cId="2566889963" sldId="278"/>
            <ac:spMk id="102" creationId="{8161EA6B-09CA-445B-AB0D-8DF76FA92DEF}"/>
          </ac:spMkLst>
        </pc:spChg>
        <pc:spChg chg="add del">
          <ac:chgData name="Storholmen, Åse" userId="970ffbd3-6f3d-45c6-9a91-3ac150428195" providerId="ADAL" clId="{DC798266-F0B4-4271-8673-C9B08DC839B4}" dt="2023-04-30T14:35:47.042" v="234" actId="26606"/>
          <ac:spMkLst>
            <pc:docMk/>
            <pc:sldMk cId="2566889963" sldId="278"/>
            <ac:spMk id="106" creationId="{B8114C98-A349-4111-A123-E8EAB86ABE30}"/>
          </ac:spMkLst>
        </pc:spChg>
        <pc:spChg chg="add del">
          <ac:chgData name="Storholmen, Åse" userId="970ffbd3-6f3d-45c6-9a91-3ac150428195" providerId="ADAL" clId="{DC798266-F0B4-4271-8673-C9B08DC839B4}" dt="2023-04-30T14:35:47.042" v="234" actId="26606"/>
          <ac:spMkLst>
            <pc:docMk/>
            <pc:sldMk cId="2566889963" sldId="278"/>
            <ac:spMk id="109" creationId="{E2D3D3F2-ABBB-4453-B1C5-1BEBF7E4DD56}"/>
          </ac:spMkLst>
        </pc:spChg>
        <pc:spChg chg="add del">
          <ac:chgData name="Storholmen, Åse" userId="970ffbd3-6f3d-45c6-9a91-3ac150428195" providerId="ADAL" clId="{DC798266-F0B4-4271-8673-C9B08DC839B4}" dt="2023-04-30T14:35:47.042" v="234" actId="26606"/>
          <ac:spMkLst>
            <pc:docMk/>
            <pc:sldMk cId="2566889963" sldId="278"/>
            <ac:spMk id="116" creationId="{F2BD8D9C-58F9-AD87-6FF7-267504BFCB10}"/>
          </ac:spMkLst>
        </pc:spChg>
        <pc:spChg chg="add">
          <ac:chgData name="Storholmen, Åse" userId="970ffbd3-6f3d-45c6-9a91-3ac150428195" providerId="ADAL" clId="{DC798266-F0B4-4271-8673-C9B08DC839B4}" dt="2023-04-30T14:35:47.042" v="235" actId="26606"/>
          <ac:spMkLst>
            <pc:docMk/>
            <pc:sldMk cId="2566889963" sldId="278"/>
            <ac:spMk id="118" creationId="{F0087D53-9295-4463-AAE4-D5C626046E9F}"/>
          </ac:spMkLst>
        </pc:spChg>
        <pc:spChg chg="add">
          <ac:chgData name="Storholmen, Åse" userId="970ffbd3-6f3d-45c6-9a91-3ac150428195" providerId="ADAL" clId="{DC798266-F0B4-4271-8673-C9B08DC839B4}" dt="2023-04-30T14:35:47.042" v="235" actId="26606"/>
          <ac:spMkLst>
            <pc:docMk/>
            <pc:sldMk cId="2566889963" sldId="278"/>
            <ac:spMk id="119" creationId="{D6A9C53F-5F90-40A5-8C85-5412D39C8C68}"/>
          </ac:spMkLst>
        </pc:spChg>
        <pc:grpChg chg="add del">
          <ac:chgData name="Storholmen, Åse" userId="970ffbd3-6f3d-45c6-9a91-3ac150428195" providerId="ADAL" clId="{DC798266-F0B4-4271-8673-C9B08DC839B4}" dt="2023-04-30T14:33:03.377" v="188" actId="26606"/>
          <ac:grpSpMkLst>
            <pc:docMk/>
            <pc:sldMk cId="2566889963" sldId="278"/>
            <ac:grpSpMk id="18" creationId="{A50943B0-FDF7-4C2C-B784-9208C945A8C3}"/>
          </ac:grpSpMkLst>
        </pc:grpChg>
        <pc:grpChg chg="add del">
          <ac:chgData name="Storholmen, Åse" userId="970ffbd3-6f3d-45c6-9a91-3ac150428195" providerId="ADAL" clId="{DC798266-F0B4-4271-8673-C9B08DC839B4}" dt="2023-04-30T14:34:23.699" v="206" actId="26606"/>
          <ac:grpSpMkLst>
            <pc:docMk/>
            <pc:sldMk cId="2566889963" sldId="278"/>
            <ac:grpSpMk id="36" creationId="{A4AE1828-51FD-4AD7-BCF6-9AF5C696CE5D}"/>
          </ac:grpSpMkLst>
        </pc:grpChg>
        <pc:grpChg chg="add del">
          <ac:chgData name="Storholmen, Åse" userId="970ffbd3-6f3d-45c6-9a91-3ac150428195" providerId="ADAL" clId="{DC798266-F0B4-4271-8673-C9B08DC839B4}" dt="2023-04-30T14:35:47.042" v="235" actId="26606"/>
          <ac:grpSpMkLst>
            <pc:docMk/>
            <pc:sldMk cId="2566889963" sldId="278"/>
            <ac:grpSpMk id="55" creationId="{AC0B7807-0C83-4963-821A-69B172722E49}"/>
          </ac:grpSpMkLst>
        </pc:grpChg>
        <pc:grpChg chg="add del">
          <ac:chgData name="Storholmen, Åse" userId="970ffbd3-6f3d-45c6-9a91-3ac150428195" providerId="ADAL" clId="{DC798266-F0B4-4271-8673-C9B08DC839B4}" dt="2023-04-30T14:35:15.956" v="220" actId="26606"/>
          <ac:grpSpMkLst>
            <pc:docMk/>
            <pc:sldMk cId="2566889963" sldId="278"/>
            <ac:grpSpMk id="63" creationId="{1F634C0A-A487-42AF-8DFD-4DAD62FE92BF}"/>
          </ac:grpSpMkLst>
        </pc:grpChg>
        <pc:grpChg chg="add del">
          <ac:chgData name="Storholmen, Åse" userId="970ffbd3-6f3d-45c6-9a91-3ac150428195" providerId="ADAL" clId="{DC798266-F0B4-4271-8673-C9B08DC839B4}" dt="2023-04-30T14:35:15.956" v="220" actId="26606"/>
          <ac:grpSpMkLst>
            <pc:docMk/>
            <pc:sldMk cId="2566889963" sldId="278"/>
            <ac:grpSpMk id="67" creationId="{066EE5A2-0D35-4D6A-A5C7-1CA91F740684}"/>
          </ac:grpSpMkLst>
        </pc:grpChg>
        <pc:grpChg chg="add del">
          <ac:chgData name="Storholmen, Åse" userId="970ffbd3-6f3d-45c6-9a91-3ac150428195" providerId="ADAL" clId="{DC798266-F0B4-4271-8673-C9B08DC839B4}" dt="2023-04-30T14:35:15.956" v="220" actId="26606"/>
          <ac:grpSpMkLst>
            <pc:docMk/>
            <pc:sldMk cId="2566889963" sldId="278"/>
            <ac:grpSpMk id="71" creationId="{56AA1647-0DA6-4A17-B3E1-95D61BD54714}"/>
          </ac:grpSpMkLst>
        </pc:grpChg>
        <pc:grpChg chg="add del">
          <ac:chgData name="Storholmen, Åse" userId="970ffbd3-6f3d-45c6-9a91-3ac150428195" providerId="ADAL" clId="{DC798266-F0B4-4271-8673-C9B08DC839B4}" dt="2023-04-30T14:35:15.956" v="220" actId="26606"/>
          <ac:grpSpMkLst>
            <pc:docMk/>
            <pc:sldMk cId="2566889963" sldId="278"/>
            <ac:grpSpMk id="75" creationId="{08D20F07-CD49-4F17-BC00-9429DA80C502}"/>
          </ac:grpSpMkLst>
        </pc:grpChg>
        <pc:grpChg chg="add del">
          <ac:chgData name="Storholmen, Åse" userId="970ffbd3-6f3d-45c6-9a91-3ac150428195" providerId="ADAL" clId="{DC798266-F0B4-4271-8673-C9B08DC839B4}" dt="2023-04-30T14:35:47.042" v="234" actId="26606"/>
          <ac:grpSpMkLst>
            <pc:docMk/>
            <pc:sldMk cId="2566889963" sldId="278"/>
            <ac:grpSpMk id="77" creationId="{670FB431-AE18-414D-92F4-1D12D1991152}"/>
          </ac:grpSpMkLst>
        </pc:grpChg>
        <pc:grpChg chg="add del">
          <ac:chgData name="Storholmen, Åse" userId="970ffbd3-6f3d-45c6-9a91-3ac150428195" providerId="ADAL" clId="{DC798266-F0B4-4271-8673-C9B08DC839B4}" dt="2023-04-30T14:35:47.042" v="234" actId="26606"/>
          <ac:grpSpMkLst>
            <pc:docMk/>
            <pc:sldMk cId="2566889963" sldId="278"/>
            <ac:grpSpMk id="85" creationId="{8214E4A5-A0D2-42C4-8D14-D2A7E495F041}"/>
          </ac:grpSpMkLst>
        </pc:grpChg>
        <pc:grpChg chg="add del">
          <ac:chgData name="Storholmen, Åse" userId="970ffbd3-6f3d-45c6-9a91-3ac150428195" providerId="ADAL" clId="{DC798266-F0B4-4271-8673-C9B08DC839B4}" dt="2023-04-30T14:35:36.507" v="230" actId="26606"/>
          <ac:grpSpMkLst>
            <pc:docMk/>
            <pc:sldMk cId="2566889963" sldId="278"/>
            <ac:grpSpMk id="94" creationId="{AC0B7807-0C83-4963-821A-69B172722E49}"/>
          </ac:grpSpMkLst>
        </pc:grpChg>
        <pc:grpChg chg="add del">
          <ac:chgData name="Storholmen, Åse" userId="970ffbd3-6f3d-45c6-9a91-3ac150428195" providerId="ADAL" clId="{DC798266-F0B4-4271-8673-C9B08DC839B4}" dt="2023-04-30T14:35:41.639" v="232" actId="26606"/>
          <ac:grpSpMkLst>
            <pc:docMk/>
            <pc:sldMk cId="2566889963" sldId="278"/>
            <ac:grpSpMk id="98" creationId="{A4AE1828-51FD-4AD7-BCF6-9AF5C696CE5D}"/>
          </ac:grpSpMkLst>
        </pc:grpChg>
        <pc:grpChg chg="add del">
          <ac:chgData name="Storholmen, Åse" userId="970ffbd3-6f3d-45c6-9a91-3ac150428195" providerId="ADAL" clId="{DC798266-F0B4-4271-8673-C9B08DC839B4}" dt="2023-04-30T14:35:47.042" v="234" actId="26606"/>
          <ac:grpSpMkLst>
            <pc:docMk/>
            <pc:sldMk cId="2566889963" sldId="278"/>
            <ac:grpSpMk id="103" creationId="{76B45835-3DB7-4D95-9290-E7C2C3AD13CA}"/>
          </ac:grpSpMkLst>
        </pc:grpChg>
        <pc:grpChg chg="add del">
          <ac:chgData name="Storholmen, Åse" userId="970ffbd3-6f3d-45c6-9a91-3ac150428195" providerId="ADAL" clId="{DC798266-F0B4-4271-8673-C9B08DC839B4}" dt="2023-04-30T14:35:47.042" v="234" actId="26606"/>
          <ac:grpSpMkLst>
            <pc:docMk/>
            <pc:sldMk cId="2566889963" sldId="278"/>
            <ac:grpSpMk id="113" creationId="{AF19A774-30A5-488B-9BAF-629C6440294E}"/>
          </ac:grpSpMkLst>
        </pc:grpChg>
        <pc:picChg chg="add mod ord">
          <ac:chgData name="Storholmen, Åse" userId="970ffbd3-6f3d-45c6-9a91-3ac150428195" providerId="ADAL" clId="{DC798266-F0B4-4271-8673-C9B08DC839B4}" dt="2023-04-30T14:35:47.042" v="235" actId="26606"/>
          <ac:picMkLst>
            <pc:docMk/>
            <pc:sldMk cId="2566889963" sldId="278"/>
            <ac:picMk id="5" creationId="{964D2A53-F2C7-9E47-A169-07E841F0FA10}"/>
          </ac:picMkLst>
        </pc:picChg>
        <pc:picChg chg="add del mod ord">
          <ac:chgData name="Storholmen, Åse" userId="970ffbd3-6f3d-45c6-9a91-3ac150428195" providerId="ADAL" clId="{DC798266-F0B4-4271-8673-C9B08DC839B4}" dt="2023-04-30T14:34:15.172" v="204" actId="478"/>
          <ac:picMkLst>
            <pc:docMk/>
            <pc:sldMk cId="2566889963" sldId="278"/>
            <ac:picMk id="7" creationId="{9C0D8ED4-C5AD-FD4D-2932-6612ABFA693E}"/>
          </ac:picMkLst>
        </pc:picChg>
        <pc:picChg chg="add mod ord">
          <ac:chgData name="Storholmen, Åse" userId="970ffbd3-6f3d-45c6-9a91-3ac150428195" providerId="ADAL" clId="{DC798266-F0B4-4271-8673-C9B08DC839B4}" dt="2023-04-30T14:35:47.042" v="235" actId="26606"/>
          <ac:picMkLst>
            <pc:docMk/>
            <pc:sldMk cId="2566889963" sldId="278"/>
            <ac:picMk id="9" creationId="{052FAA23-85D1-C26F-0530-FE84C0BC27E6}"/>
          </ac:picMkLst>
        </pc:picChg>
      </pc:sldChg>
    </pc:docChg>
  </pc:docChgLst>
  <pc:docChgLst>
    <pc:chgData name="Storholmen, Åse" userId="970ffbd3-6f3d-45c6-9a91-3ac150428195" providerId="ADAL" clId="{A46F81C4-9FD5-41DC-BE4B-ED4ABE927D64}"/>
    <pc:docChg chg="undo custSel mod addSld modSld">
      <pc:chgData name="Storholmen, Åse" userId="970ffbd3-6f3d-45c6-9a91-3ac150428195" providerId="ADAL" clId="{A46F81C4-9FD5-41DC-BE4B-ED4ABE927D64}" dt="2023-04-06T08:25:11.142" v="247" actId="255"/>
      <pc:docMkLst>
        <pc:docMk/>
      </pc:docMkLst>
      <pc:sldChg chg="addSp delSp modSp add mod setBg">
        <pc:chgData name="Storholmen, Åse" userId="970ffbd3-6f3d-45c6-9a91-3ac150428195" providerId="ADAL" clId="{A46F81C4-9FD5-41DC-BE4B-ED4ABE927D64}" dt="2023-04-06T08:25:11.142" v="247" actId="255"/>
        <pc:sldMkLst>
          <pc:docMk/>
          <pc:sldMk cId="3908362850" sldId="276"/>
        </pc:sldMkLst>
        <pc:spChg chg="mod">
          <ac:chgData name="Storholmen, Åse" userId="970ffbd3-6f3d-45c6-9a91-3ac150428195" providerId="ADAL" clId="{A46F81C4-9FD5-41DC-BE4B-ED4ABE927D64}" dt="2023-04-06T08:25:02.525" v="246" actId="26606"/>
          <ac:spMkLst>
            <pc:docMk/>
            <pc:sldMk cId="3908362850" sldId="276"/>
            <ac:spMk id="2" creationId="{A6AA5326-85A2-4739-B7ED-78752C6B902B}"/>
          </ac:spMkLst>
        </pc:spChg>
        <pc:spChg chg="mod">
          <ac:chgData name="Storholmen, Åse" userId="970ffbd3-6f3d-45c6-9a91-3ac150428195" providerId="ADAL" clId="{A46F81C4-9FD5-41DC-BE4B-ED4ABE927D64}" dt="2023-04-06T08:25:11.142" v="247" actId="255"/>
          <ac:spMkLst>
            <pc:docMk/>
            <pc:sldMk cId="3908362850" sldId="276"/>
            <ac:spMk id="3" creationId="{694BE692-2CA4-463A-B0C2-8A9BA6D78665}"/>
          </ac:spMkLst>
        </pc:spChg>
        <pc:spChg chg="add del">
          <ac:chgData name="Storholmen, Åse" userId="970ffbd3-6f3d-45c6-9a91-3ac150428195" providerId="ADAL" clId="{A46F81C4-9FD5-41DC-BE4B-ED4ABE927D64}" dt="2023-04-06T08:24:40.208" v="243" actId="26606"/>
          <ac:spMkLst>
            <pc:docMk/>
            <pc:sldMk cId="3908362850" sldId="276"/>
            <ac:spMk id="1031" creationId="{F13C74B1-5B17-4795-BED0-7140497B445A}"/>
          </ac:spMkLst>
        </pc:spChg>
        <pc:spChg chg="add del">
          <ac:chgData name="Storholmen, Åse" userId="970ffbd3-6f3d-45c6-9a91-3ac150428195" providerId="ADAL" clId="{A46F81C4-9FD5-41DC-BE4B-ED4ABE927D64}" dt="2023-04-06T08:24:40.208" v="243" actId="26606"/>
          <ac:spMkLst>
            <pc:docMk/>
            <pc:sldMk cId="3908362850" sldId="276"/>
            <ac:spMk id="1033" creationId="{D4974D33-8DC5-464E-8C6D-BE58F0669C17}"/>
          </ac:spMkLst>
        </pc:spChg>
        <pc:spChg chg="add del">
          <ac:chgData name="Storholmen, Åse" userId="970ffbd3-6f3d-45c6-9a91-3ac150428195" providerId="ADAL" clId="{A46F81C4-9FD5-41DC-BE4B-ED4ABE927D64}" dt="2023-04-06T08:24:37.566" v="240" actId="26606"/>
          <ac:spMkLst>
            <pc:docMk/>
            <pc:sldMk cId="3908362850" sldId="276"/>
            <ac:spMk id="1038" creationId="{04812C46-200A-4DEB-A05E-3ED6C68C2387}"/>
          </ac:spMkLst>
        </pc:spChg>
        <pc:spChg chg="add del">
          <ac:chgData name="Storholmen, Åse" userId="970ffbd3-6f3d-45c6-9a91-3ac150428195" providerId="ADAL" clId="{A46F81C4-9FD5-41DC-BE4B-ED4ABE927D64}" dt="2023-04-06T08:24:37.566" v="240" actId="26606"/>
          <ac:spMkLst>
            <pc:docMk/>
            <pc:sldMk cId="3908362850" sldId="276"/>
            <ac:spMk id="1040" creationId="{D1EA859B-E555-4109-94F3-6700E046E008}"/>
          </ac:spMkLst>
        </pc:spChg>
        <pc:spChg chg="add del">
          <ac:chgData name="Storholmen, Åse" userId="970ffbd3-6f3d-45c6-9a91-3ac150428195" providerId="ADAL" clId="{A46F81C4-9FD5-41DC-BE4B-ED4ABE927D64}" dt="2023-04-06T08:24:40.194" v="242" actId="26606"/>
          <ac:spMkLst>
            <pc:docMk/>
            <pc:sldMk cId="3908362850" sldId="276"/>
            <ac:spMk id="1042" creationId="{F13C74B1-5B17-4795-BED0-7140497B445A}"/>
          </ac:spMkLst>
        </pc:spChg>
        <pc:spChg chg="add del">
          <ac:chgData name="Storholmen, Åse" userId="970ffbd3-6f3d-45c6-9a91-3ac150428195" providerId="ADAL" clId="{A46F81C4-9FD5-41DC-BE4B-ED4ABE927D64}" dt="2023-04-06T08:24:40.194" v="242" actId="26606"/>
          <ac:spMkLst>
            <pc:docMk/>
            <pc:sldMk cId="3908362850" sldId="276"/>
            <ac:spMk id="1043" creationId="{D4974D33-8DC5-464E-8C6D-BE58F0669C17}"/>
          </ac:spMkLst>
        </pc:spChg>
        <pc:spChg chg="add del">
          <ac:chgData name="Storholmen, Åse" userId="970ffbd3-6f3d-45c6-9a91-3ac150428195" providerId="ADAL" clId="{A46F81C4-9FD5-41DC-BE4B-ED4ABE927D64}" dt="2023-04-06T08:25:02.525" v="246" actId="26606"/>
          <ac:spMkLst>
            <pc:docMk/>
            <pc:sldMk cId="3908362850" sldId="276"/>
            <ac:spMk id="1045" creationId="{04812C46-200A-4DEB-A05E-3ED6C68C2387}"/>
          </ac:spMkLst>
        </pc:spChg>
        <pc:spChg chg="add del">
          <ac:chgData name="Storholmen, Åse" userId="970ffbd3-6f3d-45c6-9a91-3ac150428195" providerId="ADAL" clId="{A46F81C4-9FD5-41DC-BE4B-ED4ABE927D64}" dt="2023-04-06T08:25:02.525" v="246" actId="26606"/>
          <ac:spMkLst>
            <pc:docMk/>
            <pc:sldMk cId="3908362850" sldId="276"/>
            <ac:spMk id="1046" creationId="{D1EA859B-E555-4109-94F3-6700E046E008}"/>
          </ac:spMkLst>
        </pc:spChg>
        <pc:spChg chg="add">
          <ac:chgData name="Storholmen, Åse" userId="970ffbd3-6f3d-45c6-9a91-3ac150428195" providerId="ADAL" clId="{A46F81C4-9FD5-41DC-BE4B-ED4ABE927D64}" dt="2023-04-06T08:25:02.525" v="246" actId="26606"/>
          <ac:spMkLst>
            <pc:docMk/>
            <pc:sldMk cId="3908362850" sldId="276"/>
            <ac:spMk id="1051" creationId="{F13C74B1-5B17-4795-BED0-7140497B445A}"/>
          </ac:spMkLst>
        </pc:spChg>
        <pc:spChg chg="add">
          <ac:chgData name="Storholmen, Åse" userId="970ffbd3-6f3d-45c6-9a91-3ac150428195" providerId="ADAL" clId="{A46F81C4-9FD5-41DC-BE4B-ED4ABE927D64}" dt="2023-04-06T08:25:02.525" v="246" actId="26606"/>
          <ac:spMkLst>
            <pc:docMk/>
            <pc:sldMk cId="3908362850" sldId="276"/>
            <ac:spMk id="1053" creationId="{D4974D33-8DC5-464E-8C6D-BE58F0669C17}"/>
          </ac:spMkLst>
        </pc:spChg>
        <pc:picChg chg="add mod ord">
          <ac:chgData name="Storholmen, Åse" userId="970ffbd3-6f3d-45c6-9a91-3ac150428195" providerId="ADAL" clId="{A46F81C4-9FD5-41DC-BE4B-ED4ABE927D64}" dt="2023-04-06T08:25:02.525" v="246" actId="26606"/>
          <ac:picMkLst>
            <pc:docMk/>
            <pc:sldMk cId="3908362850" sldId="276"/>
            <ac:picMk id="1026" creationId="{53014891-0258-4EA6-9250-CA6A55B13A7E}"/>
          </ac:picMkLst>
        </pc:picChg>
      </pc:sldChg>
    </pc:docChg>
  </pc:docChgLst>
  <pc:docChgLst>
    <pc:chgData name="Storholmen, Åse" userId="970ffbd3-6f3d-45c6-9a91-3ac150428195" providerId="ADAL" clId="{C295AA8B-B25C-4238-84B2-B1BB71EFF98F}"/>
    <pc:docChg chg="undo custSel addSld modSld">
      <pc:chgData name="Storholmen, Åse" userId="970ffbd3-6f3d-45c6-9a91-3ac150428195" providerId="ADAL" clId="{C295AA8B-B25C-4238-84B2-B1BB71EFF98F}" dt="2023-04-06T16:17:50.971" v="289" actId="20577"/>
      <pc:docMkLst>
        <pc:docMk/>
      </pc:docMkLst>
      <pc:sldChg chg="modSp mod">
        <pc:chgData name="Storholmen, Åse" userId="970ffbd3-6f3d-45c6-9a91-3ac150428195" providerId="ADAL" clId="{C295AA8B-B25C-4238-84B2-B1BB71EFF98F}" dt="2023-04-06T16:17:50.971" v="289" actId="20577"/>
        <pc:sldMkLst>
          <pc:docMk/>
          <pc:sldMk cId="3854103033" sldId="258"/>
        </pc:sldMkLst>
        <pc:spChg chg="mod">
          <ac:chgData name="Storholmen, Åse" userId="970ffbd3-6f3d-45c6-9a91-3ac150428195" providerId="ADAL" clId="{C295AA8B-B25C-4238-84B2-B1BB71EFF98F}" dt="2023-04-06T16:17:50.971" v="289" actId="20577"/>
          <ac:spMkLst>
            <pc:docMk/>
            <pc:sldMk cId="3854103033" sldId="258"/>
            <ac:spMk id="3" creationId="{692B6A02-272B-4A8B-B789-947011808119}"/>
          </ac:spMkLst>
        </pc:spChg>
      </pc:sldChg>
      <pc:sldChg chg="addSp delSp modSp new mod setBg">
        <pc:chgData name="Storholmen, Åse" userId="970ffbd3-6f3d-45c6-9a91-3ac150428195" providerId="ADAL" clId="{C295AA8B-B25C-4238-84B2-B1BB71EFF98F}" dt="2023-04-06T16:15:18.807" v="219" actId="26606"/>
        <pc:sldMkLst>
          <pc:docMk/>
          <pc:sldMk cId="1596197255" sldId="277"/>
        </pc:sldMkLst>
        <pc:spChg chg="mod">
          <ac:chgData name="Storholmen, Åse" userId="970ffbd3-6f3d-45c6-9a91-3ac150428195" providerId="ADAL" clId="{C295AA8B-B25C-4238-84B2-B1BB71EFF98F}" dt="2023-04-06T16:15:18.807" v="219" actId="26606"/>
          <ac:spMkLst>
            <pc:docMk/>
            <pc:sldMk cId="1596197255" sldId="277"/>
            <ac:spMk id="2" creationId="{2E97A054-23B3-5FF8-4611-1E7771607ACA}"/>
          </ac:spMkLst>
        </pc:spChg>
        <pc:spChg chg="mod ord">
          <ac:chgData name="Storholmen, Åse" userId="970ffbd3-6f3d-45c6-9a91-3ac150428195" providerId="ADAL" clId="{C295AA8B-B25C-4238-84B2-B1BB71EFF98F}" dt="2023-04-06T16:15:18.807" v="219" actId="26606"/>
          <ac:spMkLst>
            <pc:docMk/>
            <pc:sldMk cId="1596197255" sldId="277"/>
            <ac:spMk id="3" creationId="{C570BD49-7481-7F29-84DE-2380018C0626}"/>
          </ac:spMkLst>
        </pc:spChg>
        <pc:spChg chg="add del">
          <ac:chgData name="Storholmen, Åse" userId="970ffbd3-6f3d-45c6-9a91-3ac150428195" providerId="ADAL" clId="{C295AA8B-B25C-4238-84B2-B1BB71EFF98F}" dt="2023-04-06T16:15:02.100" v="212" actId="26606"/>
          <ac:spMkLst>
            <pc:docMk/>
            <pc:sldMk cId="1596197255" sldId="277"/>
            <ac:spMk id="9" creationId="{8181FC64-B306-4821-98E2-780662EFC486}"/>
          </ac:spMkLst>
        </pc:spChg>
        <pc:spChg chg="add del">
          <ac:chgData name="Storholmen, Åse" userId="970ffbd3-6f3d-45c6-9a91-3ac150428195" providerId="ADAL" clId="{C295AA8B-B25C-4238-84B2-B1BB71EFF98F}" dt="2023-04-06T16:15:02.100" v="212" actId="26606"/>
          <ac:spMkLst>
            <pc:docMk/>
            <pc:sldMk cId="1596197255" sldId="277"/>
            <ac:spMk id="11" creationId="{5871FC61-DD4E-47D4-81FD-8A7E7D12B371}"/>
          </ac:spMkLst>
        </pc:spChg>
        <pc:spChg chg="add del">
          <ac:chgData name="Storholmen, Åse" userId="970ffbd3-6f3d-45c6-9a91-3ac150428195" providerId="ADAL" clId="{C295AA8B-B25C-4238-84B2-B1BB71EFF98F}" dt="2023-04-06T16:15:02.100" v="212" actId="26606"/>
          <ac:spMkLst>
            <pc:docMk/>
            <pc:sldMk cId="1596197255" sldId="277"/>
            <ac:spMk id="13" creationId="{F9EC3F91-A75C-4F74-867E-E4C28C13546B}"/>
          </ac:spMkLst>
        </pc:spChg>
        <pc:spChg chg="add del">
          <ac:chgData name="Storholmen, Åse" userId="970ffbd3-6f3d-45c6-9a91-3ac150428195" providerId="ADAL" clId="{C295AA8B-B25C-4238-84B2-B1BB71EFF98F}" dt="2023-04-06T16:15:02.100" v="212" actId="26606"/>
          <ac:spMkLst>
            <pc:docMk/>
            <pc:sldMk cId="1596197255" sldId="277"/>
            <ac:spMk id="15" creationId="{829A1E2C-5AC8-40FC-99E9-832069D39792}"/>
          </ac:spMkLst>
        </pc:spChg>
        <pc:spChg chg="add del">
          <ac:chgData name="Storholmen, Åse" userId="970ffbd3-6f3d-45c6-9a91-3ac150428195" providerId="ADAL" clId="{C295AA8B-B25C-4238-84B2-B1BB71EFF98F}" dt="2023-04-06T16:15:05.452" v="214" actId="26606"/>
          <ac:spMkLst>
            <pc:docMk/>
            <pc:sldMk cId="1596197255" sldId="277"/>
            <ac:spMk id="17" creationId="{743AA782-23D1-4521-8CAD-47662984AA08}"/>
          </ac:spMkLst>
        </pc:spChg>
        <pc:spChg chg="add del">
          <ac:chgData name="Storholmen, Åse" userId="970ffbd3-6f3d-45c6-9a91-3ac150428195" providerId="ADAL" clId="{C295AA8B-B25C-4238-84B2-B1BB71EFF98F}" dt="2023-04-06T16:15:05.452" v="214" actId="26606"/>
          <ac:spMkLst>
            <pc:docMk/>
            <pc:sldMk cId="1596197255" sldId="277"/>
            <ac:spMk id="18" creationId="{71877DBC-BB60-40F0-AC93-2ACDBAAE60CE}"/>
          </ac:spMkLst>
        </pc:spChg>
        <pc:spChg chg="add del">
          <ac:chgData name="Storholmen, Åse" userId="970ffbd3-6f3d-45c6-9a91-3ac150428195" providerId="ADAL" clId="{C295AA8B-B25C-4238-84B2-B1BB71EFF98F}" dt="2023-04-06T16:15:15.416" v="216" actId="26606"/>
          <ac:spMkLst>
            <pc:docMk/>
            <pc:sldMk cId="1596197255" sldId="277"/>
            <ac:spMk id="20" creationId="{8181FC64-B306-4821-98E2-780662EFC486}"/>
          </ac:spMkLst>
        </pc:spChg>
        <pc:spChg chg="add del">
          <ac:chgData name="Storholmen, Åse" userId="970ffbd3-6f3d-45c6-9a91-3ac150428195" providerId="ADAL" clId="{C295AA8B-B25C-4238-84B2-B1BB71EFF98F}" dt="2023-04-06T16:15:15.416" v="216" actId="26606"/>
          <ac:spMkLst>
            <pc:docMk/>
            <pc:sldMk cId="1596197255" sldId="277"/>
            <ac:spMk id="21" creationId="{5871FC61-DD4E-47D4-81FD-8A7E7D12B371}"/>
          </ac:spMkLst>
        </pc:spChg>
        <pc:spChg chg="add del">
          <ac:chgData name="Storholmen, Åse" userId="970ffbd3-6f3d-45c6-9a91-3ac150428195" providerId="ADAL" clId="{C295AA8B-B25C-4238-84B2-B1BB71EFF98F}" dt="2023-04-06T16:15:15.416" v="216" actId="26606"/>
          <ac:spMkLst>
            <pc:docMk/>
            <pc:sldMk cId="1596197255" sldId="277"/>
            <ac:spMk id="22" creationId="{F9EC3F91-A75C-4F74-867E-E4C28C13546B}"/>
          </ac:spMkLst>
        </pc:spChg>
        <pc:spChg chg="add del">
          <ac:chgData name="Storholmen, Åse" userId="970ffbd3-6f3d-45c6-9a91-3ac150428195" providerId="ADAL" clId="{C295AA8B-B25C-4238-84B2-B1BB71EFF98F}" dt="2023-04-06T16:15:15.416" v="216" actId="26606"/>
          <ac:spMkLst>
            <pc:docMk/>
            <pc:sldMk cId="1596197255" sldId="277"/>
            <ac:spMk id="23" creationId="{829A1E2C-5AC8-40FC-99E9-832069D39792}"/>
          </ac:spMkLst>
        </pc:spChg>
        <pc:spChg chg="add del">
          <ac:chgData name="Storholmen, Åse" userId="970ffbd3-6f3d-45c6-9a91-3ac150428195" providerId="ADAL" clId="{C295AA8B-B25C-4238-84B2-B1BB71EFF98F}" dt="2023-04-06T16:15:18.807" v="218" actId="26606"/>
          <ac:spMkLst>
            <pc:docMk/>
            <pc:sldMk cId="1596197255" sldId="277"/>
            <ac:spMk id="25" creationId="{3AFE8227-C443-417B-BA91-520EB1EF4559}"/>
          </ac:spMkLst>
        </pc:spChg>
        <pc:spChg chg="add del">
          <ac:chgData name="Storholmen, Åse" userId="970ffbd3-6f3d-45c6-9a91-3ac150428195" providerId="ADAL" clId="{C295AA8B-B25C-4238-84B2-B1BB71EFF98F}" dt="2023-04-06T16:15:18.807" v="218" actId="26606"/>
          <ac:spMkLst>
            <pc:docMk/>
            <pc:sldMk cId="1596197255" sldId="277"/>
            <ac:spMk id="26" creationId="{907741FC-B544-4A6E-B831-6789D042333D}"/>
          </ac:spMkLst>
        </pc:spChg>
        <pc:spChg chg="add del">
          <ac:chgData name="Storholmen, Åse" userId="970ffbd3-6f3d-45c6-9a91-3ac150428195" providerId="ADAL" clId="{C295AA8B-B25C-4238-84B2-B1BB71EFF98F}" dt="2023-04-06T16:15:18.807" v="218" actId="26606"/>
          <ac:spMkLst>
            <pc:docMk/>
            <pc:sldMk cId="1596197255" sldId="277"/>
            <ac:spMk id="27" creationId="{3F0BE7ED-7814-4273-B18A-F26CC0380380}"/>
          </ac:spMkLst>
        </pc:spChg>
        <pc:spChg chg="add">
          <ac:chgData name="Storholmen, Åse" userId="970ffbd3-6f3d-45c6-9a91-3ac150428195" providerId="ADAL" clId="{C295AA8B-B25C-4238-84B2-B1BB71EFF98F}" dt="2023-04-06T16:15:18.807" v="219" actId="26606"/>
          <ac:spMkLst>
            <pc:docMk/>
            <pc:sldMk cId="1596197255" sldId="277"/>
            <ac:spMk id="29" creationId="{8181FC64-B306-4821-98E2-780662EFC486}"/>
          </ac:spMkLst>
        </pc:spChg>
        <pc:spChg chg="add">
          <ac:chgData name="Storholmen, Åse" userId="970ffbd3-6f3d-45c6-9a91-3ac150428195" providerId="ADAL" clId="{C295AA8B-B25C-4238-84B2-B1BB71EFF98F}" dt="2023-04-06T16:15:18.807" v="219" actId="26606"/>
          <ac:spMkLst>
            <pc:docMk/>
            <pc:sldMk cId="1596197255" sldId="277"/>
            <ac:spMk id="30" creationId="{5871FC61-DD4E-47D4-81FD-8A7E7D12B371}"/>
          </ac:spMkLst>
        </pc:spChg>
        <pc:spChg chg="add">
          <ac:chgData name="Storholmen, Åse" userId="970ffbd3-6f3d-45c6-9a91-3ac150428195" providerId="ADAL" clId="{C295AA8B-B25C-4238-84B2-B1BB71EFF98F}" dt="2023-04-06T16:15:18.807" v="219" actId="26606"/>
          <ac:spMkLst>
            <pc:docMk/>
            <pc:sldMk cId="1596197255" sldId="277"/>
            <ac:spMk id="31" creationId="{F9EC3F91-A75C-4F74-867E-E4C28C13546B}"/>
          </ac:spMkLst>
        </pc:spChg>
        <pc:spChg chg="add">
          <ac:chgData name="Storholmen, Åse" userId="970ffbd3-6f3d-45c6-9a91-3ac150428195" providerId="ADAL" clId="{C295AA8B-B25C-4238-84B2-B1BB71EFF98F}" dt="2023-04-06T16:15:18.807" v="219" actId="26606"/>
          <ac:spMkLst>
            <pc:docMk/>
            <pc:sldMk cId="1596197255" sldId="277"/>
            <ac:spMk id="32" creationId="{829A1E2C-5AC8-40FC-99E9-832069D39792}"/>
          </ac:spMkLst>
        </pc:spChg>
        <pc:picChg chg="add mod ord">
          <ac:chgData name="Storholmen, Åse" userId="970ffbd3-6f3d-45c6-9a91-3ac150428195" providerId="ADAL" clId="{C295AA8B-B25C-4238-84B2-B1BB71EFF98F}" dt="2023-04-06T16:15:18.807" v="219" actId="26606"/>
          <ac:picMkLst>
            <pc:docMk/>
            <pc:sldMk cId="1596197255" sldId="277"/>
            <ac:picMk id="4" creationId="{53FB3F22-87AF-1552-B292-F1C2184FAFD8}"/>
          </ac:picMkLst>
        </pc:picChg>
      </pc:sldChg>
    </pc:docChg>
  </pc:docChgLst>
  <pc:docChgLst>
    <pc:chgData name="Storholmen, Åse" userId="970ffbd3-6f3d-45c6-9a91-3ac150428195" providerId="ADAL" clId="{4C98AA9A-1811-4A64-BE99-C83BF699A1CA}"/>
    <pc:docChg chg="undo custSel mod addSld delSld modSld sldOrd">
      <pc:chgData name="Storholmen, Åse" userId="970ffbd3-6f3d-45c6-9a91-3ac150428195" providerId="ADAL" clId="{4C98AA9A-1811-4A64-BE99-C83BF699A1CA}" dt="2022-04-18T12:50:06.849" v="3038" actId="26606"/>
      <pc:docMkLst>
        <pc:docMk/>
      </pc:docMkLst>
      <pc:sldChg chg="addSp modSp mod setBg">
        <pc:chgData name="Storholmen, Åse" userId="970ffbd3-6f3d-45c6-9a91-3ac150428195" providerId="ADAL" clId="{4C98AA9A-1811-4A64-BE99-C83BF699A1CA}" dt="2022-04-18T12:47:23.381" v="3032" actId="26606"/>
        <pc:sldMkLst>
          <pc:docMk/>
          <pc:sldMk cId="3499507155" sldId="256"/>
        </pc:sldMkLst>
        <pc:spChg chg="mo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2" creationId="{1E45C8A0-EE1B-46FD-A851-CB0BDE2FD4F3}"/>
          </ac:spMkLst>
        </pc:spChg>
        <pc:spChg chg="mo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3" creationId="{CB2A6B00-4F27-4B80-AA9F-39D40F2ACCD6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8" creationId="{FFD48BC7-DC40-47DE-87EE-9F4B6ECB9ABB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10" creationId="{E502BBC7-2C76-46F3-BC24-5985BC13DB88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12" creationId="{C7F28D52-2A5F-4D23-81AE-7CB8B591C7AF}"/>
          </ac:spMkLst>
        </pc:spChg>
        <pc:spChg chg="add">
          <ac:chgData name="Storholmen, Åse" userId="970ffbd3-6f3d-45c6-9a91-3ac150428195" providerId="ADAL" clId="{4C98AA9A-1811-4A64-BE99-C83BF699A1CA}" dt="2022-04-18T12:47:23.381" v="3032" actId="26606"/>
          <ac:spMkLst>
            <pc:docMk/>
            <pc:sldMk cId="3499507155" sldId="256"/>
            <ac:spMk id="14" creationId="{3629484E-3792-4B3D-89AD-7C8A1ED0E0D4}"/>
          </ac:spMkLst>
        </pc:spChg>
      </pc:sldChg>
      <pc:sldChg chg="modSp del ord">
        <pc:chgData name="Storholmen, Åse" userId="970ffbd3-6f3d-45c6-9a91-3ac150428195" providerId="ADAL" clId="{4C98AA9A-1811-4A64-BE99-C83BF699A1CA}" dt="2022-04-18T10:25:06.492" v="433" actId="2696"/>
        <pc:sldMkLst>
          <pc:docMk/>
          <pc:sldMk cId="2571689167" sldId="257"/>
        </pc:sldMkLst>
        <pc:spChg chg="mod">
          <ac:chgData name="Storholmen, Åse" userId="970ffbd3-6f3d-45c6-9a91-3ac150428195" providerId="ADAL" clId="{4C98AA9A-1811-4A64-BE99-C83BF699A1CA}" dt="2022-04-18T10:24:22.932" v="424"/>
          <ac:spMkLst>
            <pc:docMk/>
            <pc:sldMk cId="2571689167" sldId="257"/>
            <ac:spMk id="3" creationId="{967F6554-D5C6-4469-9BC9-FA9B4B80166B}"/>
          </ac:spMkLst>
        </pc:spChg>
      </pc:sldChg>
      <pc:sldChg chg="modSp add">
        <pc:chgData name="Storholmen, Åse" userId="970ffbd3-6f3d-45c6-9a91-3ac150428195" providerId="ADAL" clId="{4C98AA9A-1811-4A64-BE99-C83BF699A1CA}" dt="2022-04-18T12:47:11.336" v="3031" actId="20577"/>
        <pc:sldMkLst>
          <pc:docMk/>
          <pc:sldMk cId="3854103033" sldId="258"/>
        </pc:sldMkLst>
        <pc:spChg chg="mod">
          <ac:chgData name="Storholmen, Åse" userId="970ffbd3-6f3d-45c6-9a91-3ac150428195" providerId="ADAL" clId="{4C98AA9A-1811-4A64-BE99-C83BF699A1CA}" dt="2022-04-18T09:26:33.882" v="36" actId="20577"/>
          <ac:spMkLst>
            <pc:docMk/>
            <pc:sldMk cId="3854103033" sldId="258"/>
            <ac:spMk id="2" creationId="{D0AD4DC0-C6B2-401E-A126-B4669A1732AC}"/>
          </ac:spMkLst>
        </pc:spChg>
        <pc:spChg chg="mod">
          <ac:chgData name="Storholmen, Åse" userId="970ffbd3-6f3d-45c6-9a91-3ac150428195" providerId="ADAL" clId="{4C98AA9A-1811-4A64-BE99-C83BF699A1CA}" dt="2022-04-18T12:47:11.336" v="3031" actId="20577"/>
          <ac:spMkLst>
            <pc:docMk/>
            <pc:sldMk cId="3854103033" sldId="258"/>
            <ac:spMk id="3" creationId="{692B6A02-272B-4A8B-B789-947011808119}"/>
          </ac:spMkLst>
        </pc:spChg>
      </pc:sldChg>
      <pc:sldChg chg="addSp delSp modSp add mod setBg">
        <pc:chgData name="Storholmen, Åse" userId="970ffbd3-6f3d-45c6-9a91-3ac150428195" providerId="ADAL" clId="{4C98AA9A-1811-4A64-BE99-C83BF699A1CA}" dt="2022-04-18T12:50:06.849" v="3038" actId="26606"/>
        <pc:sldMkLst>
          <pc:docMk/>
          <pc:sldMk cId="3574791198" sldId="259"/>
        </pc:sldMkLst>
        <pc:spChg chg="mo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2" creationId="{9CEE2BFB-AFEC-414B-8F28-44273F335B96}"/>
          </ac:spMkLst>
        </pc:spChg>
        <pc:spChg chg="mo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3" creationId="{0799733D-23F0-4F73-810C-BE275B04ED94}"/>
          </ac:spMkLst>
        </pc:spChg>
        <pc:spChg chg="add del">
          <ac:chgData name="Storholmen, Åse" userId="970ffbd3-6f3d-45c6-9a91-3ac150428195" providerId="ADAL" clId="{4C98AA9A-1811-4A64-BE99-C83BF699A1CA}" dt="2022-04-18T12:47:37.763" v="3034" actId="26606"/>
          <ac:spMkLst>
            <pc:docMk/>
            <pc:sldMk cId="3574791198" sldId="259"/>
            <ac:spMk id="8" creationId="{E777E57D-6A88-4B5B-A068-2BA7FF4E8CCA}"/>
          </ac:spMkLst>
        </pc:spChg>
        <pc:spChg chg="add del">
          <ac:chgData name="Storholmen, Åse" userId="970ffbd3-6f3d-45c6-9a91-3ac150428195" providerId="ADAL" clId="{4C98AA9A-1811-4A64-BE99-C83BF699A1CA}" dt="2022-04-18T12:47:37.763" v="3034" actId="26606"/>
          <ac:spMkLst>
            <pc:docMk/>
            <pc:sldMk cId="3574791198" sldId="259"/>
            <ac:spMk id="10" creationId="{F7117410-A2A4-4085-9ADC-46744551DBDE}"/>
          </ac:spMkLst>
        </pc:spChg>
        <pc:spChg chg="ad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11" creationId="{38468727-63BE-4191-B4A6-C30C82C0E986}"/>
          </ac:spMkLst>
        </pc:spChg>
        <pc:spChg chg="add del">
          <ac:chgData name="Storholmen, Åse" userId="970ffbd3-6f3d-45c6-9a91-3ac150428195" providerId="ADAL" clId="{4C98AA9A-1811-4A64-BE99-C83BF699A1CA}" dt="2022-04-18T12:47:37.763" v="3034" actId="26606"/>
          <ac:spMkLst>
            <pc:docMk/>
            <pc:sldMk cId="3574791198" sldId="259"/>
            <ac:spMk id="12" creationId="{99F74EB5-E547-4FB4-95F5-BCC788F3C4A0}"/>
          </ac:spMkLst>
        </pc:spChg>
        <pc:spChg chg="ad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13" creationId="{9D355BB6-1BB8-4828-B246-CFB31742D7B8}"/>
          </ac:spMkLst>
        </pc:spChg>
        <pc:spChg chg="add">
          <ac:chgData name="Storholmen, Åse" userId="970ffbd3-6f3d-45c6-9a91-3ac150428195" providerId="ADAL" clId="{4C98AA9A-1811-4A64-BE99-C83BF699A1CA}" dt="2022-04-18T12:50:06.849" v="3038" actId="26606"/>
          <ac:spMkLst>
            <pc:docMk/>
            <pc:sldMk cId="3574791198" sldId="259"/>
            <ac:spMk id="15" creationId="{CA52A9B9-B2B3-46F0-9D53-0EFF9905BF8F}"/>
          </ac:spMkLst>
        </pc:spChg>
        <pc:picChg chg="add del mod">
          <ac:chgData name="Storholmen, Åse" userId="970ffbd3-6f3d-45c6-9a91-3ac150428195" providerId="ADAL" clId="{4C98AA9A-1811-4A64-BE99-C83BF699A1CA}" dt="2022-04-18T11:38:31.458" v="2014"/>
          <ac:picMkLst>
            <pc:docMk/>
            <pc:sldMk cId="3574791198" sldId="259"/>
            <ac:picMk id="4" creationId="{00D63223-EADB-4039-8BD4-4931CC276CC1}"/>
          </ac:picMkLst>
        </pc:picChg>
        <pc:picChg chg="add mod">
          <ac:chgData name="Storholmen, Åse" userId="970ffbd3-6f3d-45c6-9a91-3ac150428195" providerId="ADAL" clId="{4C98AA9A-1811-4A64-BE99-C83BF699A1CA}" dt="2022-04-18T12:50:06.849" v="3038" actId="26606"/>
          <ac:picMkLst>
            <pc:docMk/>
            <pc:sldMk cId="3574791198" sldId="259"/>
            <ac:picMk id="5" creationId="{C32CBEF0-0AAE-4C2A-9C35-18A48E54E802}"/>
          </ac:picMkLst>
        </pc:picChg>
        <pc:picChg chg="add mod">
          <ac:chgData name="Storholmen, Åse" userId="970ffbd3-6f3d-45c6-9a91-3ac150428195" providerId="ADAL" clId="{4C98AA9A-1811-4A64-BE99-C83BF699A1CA}" dt="2022-04-18T12:50:06.849" v="3038" actId="26606"/>
          <ac:picMkLst>
            <pc:docMk/>
            <pc:sldMk cId="3574791198" sldId="259"/>
            <ac:picMk id="6" creationId="{69E3833F-2419-43DA-89A5-4E38208D6701}"/>
          </ac:picMkLst>
        </pc:picChg>
      </pc:sldChg>
      <pc:sldChg chg="addSp modSp add mod setBg setClrOvrMap">
        <pc:chgData name="Storholmen, Åse" userId="970ffbd3-6f3d-45c6-9a91-3ac150428195" providerId="ADAL" clId="{4C98AA9A-1811-4A64-BE99-C83BF699A1CA}" dt="2022-04-18T12:20:24.212" v="2836" actId="5793"/>
        <pc:sldMkLst>
          <pc:docMk/>
          <pc:sldMk cId="2945357979" sldId="260"/>
        </pc:sldMkLst>
        <pc:spChg chg="mod">
          <ac:chgData name="Storholmen, Åse" userId="970ffbd3-6f3d-45c6-9a91-3ac150428195" providerId="ADAL" clId="{4C98AA9A-1811-4A64-BE99-C83BF699A1CA}" dt="2022-04-18T11:39:02.163" v="2035" actId="20577"/>
          <ac:spMkLst>
            <pc:docMk/>
            <pc:sldMk cId="2945357979" sldId="260"/>
            <ac:spMk id="2" creationId="{B2D349E0-E444-4B00-ABDE-08914301C06F}"/>
          </ac:spMkLst>
        </pc:spChg>
        <pc:spChg chg="mod ord">
          <ac:chgData name="Storholmen, Åse" userId="970ffbd3-6f3d-45c6-9a91-3ac150428195" providerId="ADAL" clId="{4C98AA9A-1811-4A64-BE99-C83BF699A1CA}" dt="2022-04-18T12:20:24.212" v="2836" actId="5793"/>
          <ac:spMkLst>
            <pc:docMk/>
            <pc:sldMk cId="2945357979" sldId="260"/>
            <ac:spMk id="3" creationId="{7081D66E-E009-4307-995F-B8BA415C51F0}"/>
          </ac:spMkLst>
        </pc:spChg>
        <pc:picChg chg="add mod ord">
          <ac:chgData name="Storholmen, Åse" userId="970ffbd3-6f3d-45c6-9a91-3ac150428195" providerId="ADAL" clId="{4C98AA9A-1811-4A64-BE99-C83BF699A1CA}" dt="2022-04-18T11:38:52.704" v="2021" actId="26606"/>
          <ac:picMkLst>
            <pc:docMk/>
            <pc:sldMk cId="2945357979" sldId="260"/>
            <ac:picMk id="4" creationId="{AE9208FE-6115-4890-9B9B-0BB8806FA1D0}"/>
          </ac:picMkLst>
        </pc:picChg>
        <pc:cxnChg chg="add">
          <ac:chgData name="Storholmen, Åse" userId="970ffbd3-6f3d-45c6-9a91-3ac150428195" providerId="ADAL" clId="{4C98AA9A-1811-4A64-BE99-C83BF699A1CA}" dt="2022-04-18T11:38:52.704" v="2021" actId="26606"/>
          <ac:cxnSpMkLst>
            <pc:docMk/>
            <pc:sldMk cId="2945357979" sldId="260"/>
            <ac:cxnSpMk id="9" creationId="{A7F400EE-A8A5-48AF-B4D6-291B52C6F0B0}"/>
          </ac:cxnSpMkLst>
        </pc:cxnChg>
      </pc:sldChg>
      <pc:sldChg chg="addSp modSp add mod setBg">
        <pc:chgData name="Storholmen, Åse" userId="970ffbd3-6f3d-45c6-9a91-3ac150428195" providerId="ADAL" clId="{4C98AA9A-1811-4A64-BE99-C83BF699A1CA}" dt="2022-04-18T12:03:00.293" v="2415" actId="14100"/>
        <pc:sldMkLst>
          <pc:docMk/>
          <pc:sldMk cId="2035558715" sldId="261"/>
        </pc:sldMkLst>
        <pc:spChg chg="mod">
          <ac:chgData name="Storholmen, Åse" userId="970ffbd3-6f3d-45c6-9a91-3ac150428195" providerId="ADAL" clId="{4C98AA9A-1811-4A64-BE99-C83BF699A1CA}" dt="2022-04-18T12:03:00.293" v="2415" actId="14100"/>
          <ac:spMkLst>
            <pc:docMk/>
            <pc:sldMk cId="2035558715" sldId="261"/>
            <ac:spMk id="2" creationId="{FED29898-AD59-445A-BB49-FD3F03B80B01}"/>
          </ac:spMkLst>
        </pc:spChg>
        <pc:spChg chg="mod">
          <ac:chgData name="Storholmen, Åse" userId="970ffbd3-6f3d-45c6-9a91-3ac150428195" providerId="ADAL" clId="{4C98AA9A-1811-4A64-BE99-C83BF699A1CA}" dt="2022-04-18T12:02:33.816" v="2383" actId="27636"/>
          <ac:spMkLst>
            <pc:docMk/>
            <pc:sldMk cId="2035558715" sldId="261"/>
            <ac:spMk id="3" creationId="{B8F4DB39-A243-4F96-B635-7C71DEBAB713}"/>
          </ac:spMkLst>
        </pc:spChg>
        <pc:spChg chg="add">
          <ac:chgData name="Storholmen, Åse" userId="970ffbd3-6f3d-45c6-9a91-3ac150428195" providerId="ADAL" clId="{4C98AA9A-1811-4A64-BE99-C83BF699A1CA}" dt="2022-04-18T12:02:16.630" v="2379" actId="26606"/>
          <ac:spMkLst>
            <pc:docMk/>
            <pc:sldMk cId="2035558715" sldId="261"/>
            <ac:spMk id="10" creationId="{38468727-63BE-4191-B4A6-C30C82C0E986}"/>
          </ac:spMkLst>
        </pc:spChg>
        <pc:spChg chg="add">
          <ac:chgData name="Storholmen, Åse" userId="970ffbd3-6f3d-45c6-9a91-3ac150428195" providerId="ADAL" clId="{4C98AA9A-1811-4A64-BE99-C83BF699A1CA}" dt="2022-04-18T12:02:16.630" v="2379" actId="26606"/>
          <ac:spMkLst>
            <pc:docMk/>
            <pc:sldMk cId="2035558715" sldId="261"/>
            <ac:spMk id="12" creationId="{9D355BB6-1BB8-4828-B246-CFB31742D7B8}"/>
          </ac:spMkLst>
        </pc:spChg>
        <pc:spChg chg="add">
          <ac:chgData name="Storholmen, Åse" userId="970ffbd3-6f3d-45c6-9a91-3ac150428195" providerId="ADAL" clId="{4C98AA9A-1811-4A64-BE99-C83BF699A1CA}" dt="2022-04-18T12:02:16.630" v="2379" actId="26606"/>
          <ac:spMkLst>
            <pc:docMk/>
            <pc:sldMk cId="2035558715" sldId="261"/>
            <ac:spMk id="14" creationId="{CA52A9B9-B2B3-46F0-9D53-0EFF9905BF8F}"/>
          </ac:spMkLst>
        </pc:spChg>
        <pc:picChg chg="add mod">
          <ac:chgData name="Storholmen, Åse" userId="970ffbd3-6f3d-45c6-9a91-3ac150428195" providerId="ADAL" clId="{4C98AA9A-1811-4A64-BE99-C83BF699A1CA}" dt="2022-04-18T12:02:16.630" v="2379" actId="26606"/>
          <ac:picMkLst>
            <pc:docMk/>
            <pc:sldMk cId="2035558715" sldId="261"/>
            <ac:picMk id="4" creationId="{3A63CF51-F9B7-48E4-8F7E-E24E8BF536F1}"/>
          </ac:picMkLst>
        </pc:picChg>
        <pc:picChg chg="add mod">
          <ac:chgData name="Storholmen, Åse" userId="970ffbd3-6f3d-45c6-9a91-3ac150428195" providerId="ADAL" clId="{4C98AA9A-1811-4A64-BE99-C83BF699A1CA}" dt="2022-04-18T12:02:16.630" v="2379" actId="26606"/>
          <ac:picMkLst>
            <pc:docMk/>
            <pc:sldMk cId="2035558715" sldId="261"/>
            <ac:picMk id="5" creationId="{EBF3343C-B06B-403C-992E-0AA4698C2081}"/>
          </ac:picMkLst>
        </pc:picChg>
      </pc:sldChg>
      <pc:sldChg chg="addSp delSp modSp add mod setBg">
        <pc:chgData name="Storholmen, Åse" userId="970ffbd3-6f3d-45c6-9a91-3ac150428195" providerId="ADAL" clId="{4C98AA9A-1811-4A64-BE99-C83BF699A1CA}" dt="2022-04-18T11:39:24.005" v="2048" actId="26606"/>
        <pc:sldMkLst>
          <pc:docMk/>
          <pc:sldMk cId="3757127451" sldId="262"/>
        </pc:sldMkLst>
        <pc:spChg chg="mo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2" creationId="{46F9FCCA-A83A-4FBF-9E2C-66E75B36F559}"/>
          </ac:spMkLst>
        </pc:spChg>
        <pc:spChg chg="mo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3" creationId="{8895EF50-FF8D-4989-9453-630614DCBC55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1" creationId="{5B45AD5D-AA52-4F7B-9362-576A39AD9E09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2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3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5" creationId="{55D4142C-5077-457F-A6AD-3FECFDB39685}"/>
          </ac:spMkLst>
        </pc:spChg>
        <pc:spChg chg="add">
          <ac:chgData name="Storholmen, Åse" userId="970ffbd3-6f3d-45c6-9a91-3ac150428195" providerId="ADAL" clId="{4C98AA9A-1811-4A64-BE99-C83BF699A1CA}" dt="2022-04-18T11:39:24.005" v="2048" actId="26606"/>
          <ac:spMkLst>
            <pc:docMk/>
            <pc:sldMk cId="3757127451" sldId="262"/>
            <ac:spMk id="17" creationId="{7A5F0580-5EE9-419F-96EE-B6529EF6E7D0}"/>
          </ac:spMkLst>
        </pc:spChg>
        <pc:picChg chg="add mod ord">
          <ac:chgData name="Storholmen, Åse" userId="970ffbd3-6f3d-45c6-9a91-3ac150428195" providerId="ADAL" clId="{4C98AA9A-1811-4A64-BE99-C83BF699A1CA}" dt="2022-04-18T11:39:24.005" v="2048" actId="26606"/>
          <ac:picMkLst>
            <pc:docMk/>
            <pc:sldMk cId="3757127451" sldId="262"/>
            <ac:picMk id="4" creationId="{6E8AE09C-0961-4E3B-96E7-C3E1775014C8}"/>
          </ac:picMkLst>
        </pc:picChg>
        <pc:cxnChg chg="add del">
          <ac:chgData name="Storholmen, Åse" userId="970ffbd3-6f3d-45c6-9a91-3ac150428195" providerId="ADAL" clId="{4C98AA9A-1811-4A64-BE99-C83BF699A1CA}" dt="2022-04-18T11:39:23.984" v="2047" actId="26606"/>
          <ac:cxnSpMkLst>
            <pc:docMk/>
            <pc:sldMk cId="3757127451" sldId="262"/>
            <ac:cxnSpMk id="9" creationId="{A7F400EE-A8A5-48AF-B4D6-291B52C6F0B0}"/>
          </ac:cxnSpMkLst>
        </pc:cxnChg>
      </pc:sldChg>
      <pc:sldChg chg="addSp delSp modSp add mod setBg">
        <pc:chgData name="Storholmen, Åse" userId="970ffbd3-6f3d-45c6-9a91-3ac150428195" providerId="ADAL" clId="{4C98AA9A-1811-4A64-BE99-C83BF699A1CA}" dt="2022-04-18T12:44:59.562" v="2854" actId="26606"/>
        <pc:sldMkLst>
          <pc:docMk/>
          <pc:sldMk cId="659768682" sldId="263"/>
        </pc:sldMkLst>
        <pc:spChg chg="mo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2" creationId="{939FC0B5-5E5B-4AB0-A5A0-C3812BDF8C5A}"/>
          </ac:spMkLst>
        </pc:spChg>
        <pc:spChg chg="mo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3" creationId="{6DBA6F62-A373-45EE-A39D-CDA0CBEB3588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7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8" creationId="{55D4142C-5077-457F-A6AD-3FECFDB39685}"/>
          </ac:spMkLst>
        </pc:spChg>
        <pc:spChg chg="add del">
          <ac:chgData name="Storholmen, Åse" userId="970ffbd3-6f3d-45c6-9a91-3ac150428195" providerId="ADAL" clId="{4C98AA9A-1811-4A64-BE99-C83BF699A1CA}" dt="2022-04-18T12:26:38.431" v="2839" actId="26606"/>
          <ac:spMkLst>
            <pc:docMk/>
            <pc:sldMk cId="659768682" sldId="263"/>
            <ac:spMk id="9" creationId="{3CD9DF72-87A3-404E-A828-84CBF11A8303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10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12" creationId="{5B45AD5D-AA52-4F7B-9362-576A39AD9E09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3" creationId="{AEDD7960-4866-4399-BEF6-DD1431AB4E34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4" creationId="{6B5E2835-4E47-45B3-9CFE-732FF7B05472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5" creationId="{55D4142C-5077-457F-A6AD-3FECFDB39685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6" creationId="{5B45AD5D-AA52-4F7B-9362-576A39AD9E09}"/>
          </ac:spMkLst>
        </pc:spChg>
        <pc:spChg chg="add del">
          <ac:chgData name="Storholmen, Åse" userId="970ffbd3-6f3d-45c6-9a91-3ac150428195" providerId="ADAL" clId="{4C98AA9A-1811-4A64-BE99-C83BF699A1CA}" dt="2022-04-18T12:26:50.557" v="2847" actId="26606"/>
          <ac:spMkLst>
            <pc:docMk/>
            <pc:sldMk cId="659768682" sldId="263"/>
            <ac:spMk id="17" creationId="{7A5F0580-5EE9-419F-96EE-B6529EF6E7D0}"/>
          </ac:spMkLst>
        </pc:spChg>
        <pc:spChg chg="add">
          <ac:chgData name="Storholmen, Åse" userId="970ffbd3-6f3d-45c6-9a91-3ac150428195" providerId="ADAL" clId="{4C98AA9A-1811-4A64-BE99-C83BF699A1CA}" dt="2022-04-18T12:44:59.562" v="2854" actId="26606"/>
          <ac:spMkLst>
            <pc:docMk/>
            <pc:sldMk cId="659768682" sldId="263"/>
            <ac:spMk id="18" creationId="{7A5F0580-5EE9-419F-96EE-B6529EF6E7D0}"/>
          </ac:spMkLst>
        </pc:spChg>
        <pc:picChg chg="add del mod ord">
          <ac:chgData name="Storholmen, Åse" userId="970ffbd3-6f3d-45c6-9a91-3ac150428195" providerId="ADAL" clId="{4C98AA9A-1811-4A64-BE99-C83BF699A1CA}" dt="2022-04-18T12:27:30.130" v="2850" actId="478"/>
          <ac:picMkLst>
            <pc:docMk/>
            <pc:sldMk cId="659768682" sldId="263"/>
            <ac:picMk id="4" creationId="{D4953A6D-4C8C-4D55-A15F-43A7042A13DC}"/>
          </ac:picMkLst>
        </pc:picChg>
        <pc:picChg chg="add mod ord">
          <ac:chgData name="Storholmen, Åse" userId="970ffbd3-6f3d-45c6-9a91-3ac150428195" providerId="ADAL" clId="{4C98AA9A-1811-4A64-BE99-C83BF699A1CA}" dt="2022-04-18T12:44:59.562" v="2854" actId="26606"/>
          <ac:picMkLst>
            <pc:docMk/>
            <pc:sldMk cId="659768682" sldId="263"/>
            <ac:picMk id="5" creationId="{BE895E18-49FD-4F38-BB5C-08F8773AB9B5}"/>
          </ac:picMkLst>
        </pc:picChg>
        <pc:cxnChg chg="add del">
          <ac:chgData name="Storholmen, Åse" userId="970ffbd3-6f3d-45c6-9a91-3ac150428195" providerId="ADAL" clId="{4C98AA9A-1811-4A64-BE99-C83BF699A1CA}" dt="2022-04-18T12:26:38.431" v="2839" actId="26606"/>
          <ac:cxnSpMkLst>
            <pc:docMk/>
            <pc:sldMk cId="659768682" sldId="263"/>
            <ac:cxnSpMk id="11" creationId="{20E3A342-4D61-4E3F-AF90-1AB42AEB96CC}"/>
          </ac:cxnSpMkLst>
        </pc:cxnChg>
      </pc:sldChg>
      <pc:sldChg chg="addSp modSp add">
        <pc:chgData name="Storholmen, Åse" userId="970ffbd3-6f3d-45c6-9a91-3ac150428195" providerId="ADAL" clId="{4C98AA9A-1811-4A64-BE99-C83BF699A1CA}" dt="2022-04-18T10:25:01.566" v="432" actId="1076"/>
        <pc:sldMkLst>
          <pc:docMk/>
          <pc:sldMk cId="3974405707" sldId="264"/>
        </pc:sldMkLst>
        <pc:spChg chg="mod">
          <ac:chgData name="Storholmen, Åse" userId="970ffbd3-6f3d-45c6-9a91-3ac150428195" providerId="ADAL" clId="{4C98AA9A-1811-4A64-BE99-C83BF699A1CA}" dt="2022-04-18T10:18:43.596" v="264" actId="20577"/>
          <ac:spMkLst>
            <pc:docMk/>
            <pc:sldMk cId="3974405707" sldId="264"/>
            <ac:spMk id="2" creationId="{D5159204-282E-486B-9E58-092419F423C2}"/>
          </ac:spMkLst>
        </pc:spChg>
        <pc:spChg chg="mod">
          <ac:chgData name="Storholmen, Åse" userId="970ffbd3-6f3d-45c6-9a91-3ac150428195" providerId="ADAL" clId="{4C98AA9A-1811-4A64-BE99-C83BF699A1CA}" dt="2022-04-18T10:24:37.767" v="426" actId="20578"/>
          <ac:spMkLst>
            <pc:docMk/>
            <pc:sldMk cId="3974405707" sldId="264"/>
            <ac:spMk id="3" creationId="{3148560F-45EB-409F-8A66-A742ACF3508C}"/>
          </ac:spMkLst>
        </pc:spChg>
        <pc:spChg chg="add mod">
          <ac:chgData name="Storholmen, Åse" userId="970ffbd3-6f3d-45c6-9a91-3ac150428195" providerId="ADAL" clId="{4C98AA9A-1811-4A64-BE99-C83BF699A1CA}" dt="2022-04-18T10:24:57.342" v="430" actId="1076"/>
          <ac:spMkLst>
            <pc:docMk/>
            <pc:sldMk cId="3974405707" sldId="264"/>
            <ac:spMk id="5" creationId="{8884618C-AEDD-4A7D-A1A6-257EECADEEA1}"/>
          </ac:spMkLst>
        </pc:spChg>
        <pc:picChg chg="add mod">
          <ac:chgData name="Storholmen, Åse" userId="970ffbd3-6f3d-45c6-9a91-3ac150428195" providerId="ADAL" clId="{4C98AA9A-1811-4A64-BE99-C83BF699A1CA}" dt="2022-04-18T10:25:01.566" v="432" actId="1076"/>
          <ac:picMkLst>
            <pc:docMk/>
            <pc:sldMk cId="3974405707" sldId="264"/>
            <ac:picMk id="4" creationId="{0E1343E3-EE06-4F62-B984-81BC688748ED}"/>
          </ac:picMkLst>
        </pc:picChg>
      </pc:sldChg>
      <pc:sldChg chg="addSp modSp add">
        <pc:chgData name="Storholmen, Åse" userId="970ffbd3-6f3d-45c6-9a91-3ac150428195" providerId="ADAL" clId="{4C98AA9A-1811-4A64-BE99-C83BF699A1CA}" dt="2022-04-18T12:07:29.539" v="2809" actId="313"/>
        <pc:sldMkLst>
          <pc:docMk/>
          <pc:sldMk cId="2351543404" sldId="265"/>
        </pc:sldMkLst>
        <pc:spChg chg="mod">
          <ac:chgData name="Storholmen, Åse" userId="970ffbd3-6f3d-45c6-9a91-3ac150428195" providerId="ADAL" clId="{4C98AA9A-1811-4A64-BE99-C83BF699A1CA}" dt="2022-04-18T12:07:29.539" v="2809" actId="313"/>
          <ac:spMkLst>
            <pc:docMk/>
            <pc:sldMk cId="2351543404" sldId="265"/>
            <ac:spMk id="2" creationId="{D541DE5D-355A-48A1-A100-166640976CA6}"/>
          </ac:spMkLst>
        </pc:spChg>
        <pc:spChg chg="mod">
          <ac:chgData name="Storholmen, Åse" userId="970ffbd3-6f3d-45c6-9a91-3ac150428195" providerId="ADAL" clId="{4C98AA9A-1811-4A64-BE99-C83BF699A1CA}" dt="2022-04-18T12:07:12.893" v="2788" actId="20577"/>
          <ac:spMkLst>
            <pc:docMk/>
            <pc:sldMk cId="2351543404" sldId="265"/>
            <ac:spMk id="3" creationId="{B3F3EA61-88F1-4059-8DD2-1C359074A675}"/>
          </ac:spMkLst>
        </pc:spChg>
        <pc:picChg chg="add mod">
          <ac:chgData name="Storholmen, Åse" userId="970ffbd3-6f3d-45c6-9a91-3ac150428195" providerId="ADAL" clId="{4C98AA9A-1811-4A64-BE99-C83BF699A1CA}" dt="2022-04-18T12:07:18.665" v="2790" actId="1076"/>
          <ac:picMkLst>
            <pc:docMk/>
            <pc:sldMk cId="2351543404" sldId="265"/>
            <ac:picMk id="4" creationId="{D5EB2129-6078-49DD-ABE7-34AE4FED2032}"/>
          </ac:picMkLst>
        </pc:picChg>
      </pc:sldChg>
      <pc:sldChg chg="addSp delSp modSp add mod setBg setClrOvrMap">
        <pc:chgData name="Storholmen, Åse" userId="970ffbd3-6f3d-45c6-9a91-3ac150428195" providerId="ADAL" clId="{4C98AA9A-1811-4A64-BE99-C83BF699A1CA}" dt="2022-04-18T10:43:22.261" v="881" actId="26606"/>
        <pc:sldMkLst>
          <pc:docMk/>
          <pc:sldMk cId="1162125834" sldId="266"/>
        </pc:sldMkLst>
        <pc:spChg chg="mod or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2" creationId="{986F219B-0BFB-45C5-A023-D903411110A8}"/>
          </ac:spMkLst>
        </pc:spChg>
        <pc:spChg chg="mod or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3" creationId="{D5746A60-0D3D-4C36-9AC6-1A899E213180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2" creationId="{B3F59054-3394-4D87-8BD0-A28DCD47F1BC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4" creationId="{2FE0ABA9-CAF1-4816-837D-5F28AAA08E0A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6" creationId="{BC8B9C14-70F0-4F42-85FF-0DD3D5A585A5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18" creationId="{98DE6C44-43F8-4DE4-AB81-66853FFEA09A}"/>
          </ac:spMkLst>
        </pc:spChg>
        <pc:spChg chg="add del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20" creationId="{2409529B-9B56-4F10-BE4D-F934DB89E57E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25" creationId="{B3F59054-3394-4D87-8BD0-A28DCD47F1BC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27" creationId="{2FE0ABA9-CAF1-4816-837D-5F28AAA08E0A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29" creationId="{BC8B9C14-70F0-4F42-85FF-0DD3D5A585A5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31" creationId="{98DE6C44-43F8-4DE4-AB81-66853FFEA09A}"/>
          </ac:spMkLst>
        </pc:spChg>
        <pc:spChg chg="add del">
          <ac:chgData name="Storholmen, Åse" userId="970ffbd3-6f3d-45c6-9a91-3ac150428195" providerId="ADAL" clId="{4C98AA9A-1811-4A64-BE99-C83BF699A1CA}" dt="2022-04-18T10:43:12.794" v="878" actId="26606"/>
          <ac:spMkLst>
            <pc:docMk/>
            <pc:sldMk cId="1162125834" sldId="266"/>
            <ac:spMk id="33" creationId="{2409529B-9B56-4F10-BE4D-F934DB89E57E}"/>
          </ac:spMkLst>
        </pc:spChg>
        <pc:spChg chg="add del">
          <ac:chgData name="Storholmen, Åse" userId="970ffbd3-6f3d-45c6-9a91-3ac150428195" providerId="ADAL" clId="{4C98AA9A-1811-4A64-BE99-C83BF699A1CA}" dt="2022-04-18T10:43:22.232" v="880" actId="26606"/>
          <ac:spMkLst>
            <pc:docMk/>
            <pc:sldMk cId="1162125834" sldId="266"/>
            <ac:spMk id="35" creationId="{33CD251C-A887-4D2F-925B-FC097198538B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39" creationId="{003713C1-2FB2-413B-BF91-3AE41726FB7A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40" creationId="{90795B4D-5022-4A7F-A01D-8D880B7CDBE6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41" creationId="{AFD19018-DE7C-4796-ADF2-AD2EB0FC0D9C}"/>
          </ac:spMkLst>
        </pc:spChg>
        <pc:spChg chg="add">
          <ac:chgData name="Storholmen, Åse" userId="970ffbd3-6f3d-45c6-9a91-3ac150428195" providerId="ADAL" clId="{4C98AA9A-1811-4A64-BE99-C83BF699A1CA}" dt="2022-04-18T10:43:22.261" v="881" actId="26606"/>
          <ac:spMkLst>
            <pc:docMk/>
            <pc:sldMk cId="1162125834" sldId="266"/>
            <ac:spMk id="42" creationId="{B1A0A2C2-4F85-44AF-8708-8DCA4B550CB8}"/>
          </ac:spMkLst>
        </pc:spChg>
        <pc:grpChg chg="add del">
          <ac:chgData name="Storholmen, Åse" userId="970ffbd3-6f3d-45c6-9a91-3ac150428195" providerId="ADAL" clId="{4C98AA9A-1811-4A64-BE99-C83BF699A1CA}" dt="2022-04-18T10:43:22.232" v="880" actId="26606"/>
          <ac:grpSpMkLst>
            <pc:docMk/>
            <pc:sldMk cId="1162125834" sldId="266"/>
            <ac:grpSpMk id="36" creationId="{770AE191-D2EA-45C9-A44D-830C188F74CB}"/>
          </ac:grpSpMkLst>
        </pc:grpChg>
        <pc:picChg chg="add mod ord">
          <ac:chgData name="Storholmen, Åse" userId="970ffbd3-6f3d-45c6-9a91-3ac150428195" providerId="ADAL" clId="{4C98AA9A-1811-4A64-BE99-C83BF699A1CA}" dt="2022-04-18T10:43:22.261" v="881" actId="26606"/>
          <ac:picMkLst>
            <pc:docMk/>
            <pc:sldMk cId="1162125834" sldId="266"/>
            <ac:picMk id="4" creationId="{43D8339B-7C1D-4BF6-86E5-5A62EE10E207}"/>
          </ac:picMkLst>
        </pc:picChg>
        <pc:picChg chg="add mod ord">
          <ac:chgData name="Storholmen, Åse" userId="970ffbd3-6f3d-45c6-9a91-3ac150428195" providerId="ADAL" clId="{4C98AA9A-1811-4A64-BE99-C83BF699A1CA}" dt="2022-04-18T10:43:22.261" v="881" actId="26606"/>
          <ac:picMkLst>
            <pc:docMk/>
            <pc:sldMk cId="1162125834" sldId="266"/>
            <ac:picMk id="5" creationId="{D64D52BE-C782-489F-8CD7-0554260F58AE}"/>
          </ac:picMkLst>
        </pc:picChg>
        <pc:picChg chg="add del">
          <ac:chgData name="Storholmen, Åse" userId="970ffbd3-6f3d-45c6-9a91-3ac150428195" providerId="ADAL" clId="{4C98AA9A-1811-4A64-BE99-C83BF699A1CA}" dt="2022-04-18T10:31:50.557" v="722" actId="478"/>
          <ac:picMkLst>
            <pc:docMk/>
            <pc:sldMk cId="1162125834" sldId="266"/>
            <ac:picMk id="6" creationId="{56BAE15B-617B-4EBA-A656-3C094B13B5F8}"/>
          </ac:picMkLst>
        </pc:picChg>
        <pc:picChg chg="add mod ord">
          <ac:chgData name="Storholmen, Åse" userId="970ffbd3-6f3d-45c6-9a91-3ac150428195" providerId="ADAL" clId="{4C98AA9A-1811-4A64-BE99-C83BF699A1CA}" dt="2022-04-18T10:43:22.261" v="881" actId="26606"/>
          <ac:picMkLst>
            <pc:docMk/>
            <pc:sldMk cId="1162125834" sldId="266"/>
            <ac:picMk id="7" creationId="{5741D519-B0C2-4449-873B-FF2A56DC3EEC}"/>
          </ac:picMkLst>
        </pc:picChg>
      </pc:sldChg>
      <pc:sldChg chg="addSp modSp add mod setBg">
        <pc:chgData name="Storholmen, Åse" userId="970ffbd3-6f3d-45c6-9a91-3ac150428195" providerId="ADAL" clId="{4C98AA9A-1811-4A64-BE99-C83BF699A1CA}" dt="2022-04-18T11:54:42.989" v="2376" actId="255"/>
        <pc:sldMkLst>
          <pc:docMk/>
          <pc:sldMk cId="1925953666" sldId="267"/>
        </pc:sldMkLst>
        <pc:spChg chg="mo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2" creationId="{A3DCFCC3-3365-485D-9CC8-E1BED29CFE63}"/>
          </ac:spMkLst>
        </pc:spChg>
        <pc:spChg chg="mod">
          <ac:chgData name="Storholmen, Åse" userId="970ffbd3-6f3d-45c6-9a91-3ac150428195" providerId="ADAL" clId="{4C98AA9A-1811-4A64-BE99-C83BF699A1CA}" dt="2022-04-18T11:54:42.989" v="2376" actId="255"/>
          <ac:spMkLst>
            <pc:docMk/>
            <pc:sldMk cId="1925953666" sldId="267"/>
            <ac:spMk id="3" creationId="{A8F7C7AC-D780-46BB-BAD1-333FC4967666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9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1" creationId="{5B45AD5D-AA52-4F7B-9362-576A39AD9E09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3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5" creationId="{55D4142C-5077-457F-A6AD-3FECFDB39685}"/>
          </ac:spMkLst>
        </pc:spChg>
        <pc:spChg chg="add">
          <ac:chgData name="Storholmen, Åse" userId="970ffbd3-6f3d-45c6-9a91-3ac150428195" providerId="ADAL" clId="{4C98AA9A-1811-4A64-BE99-C83BF699A1CA}" dt="2022-04-18T11:54:31.768" v="2375" actId="26606"/>
          <ac:spMkLst>
            <pc:docMk/>
            <pc:sldMk cId="1925953666" sldId="267"/>
            <ac:spMk id="17" creationId="{7A5F0580-5EE9-419F-96EE-B6529EF6E7D0}"/>
          </ac:spMkLst>
        </pc:spChg>
        <pc:picChg chg="add mod ord">
          <ac:chgData name="Storholmen, Åse" userId="970ffbd3-6f3d-45c6-9a91-3ac150428195" providerId="ADAL" clId="{4C98AA9A-1811-4A64-BE99-C83BF699A1CA}" dt="2022-04-18T11:54:31.768" v="2375" actId="26606"/>
          <ac:picMkLst>
            <pc:docMk/>
            <pc:sldMk cId="1925953666" sldId="267"/>
            <ac:picMk id="4" creationId="{B2AED8FA-D210-4806-A631-82EF58155430}"/>
          </ac:picMkLst>
        </pc:picChg>
      </pc:sldChg>
      <pc:sldChg chg="addSp delSp modSp add">
        <pc:chgData name="Storholmen, Åse" userId="970ffbd3-6f3d-45c6-9a91-3ac150428195" providerId="ADAL" clId="{4C98AA9A-1811-4A64-BE99-C83BF699A1CA}" dt="2022-04-18T10:40:12.535" v="876" actId="1076"/>
        <pc:sldMkLst>
          <pc:docMk/>
          <pc:sldMk cId="2713826119" sldId="268"/>
        </pc:sldMkLst>
        <pc:spChg chg="del">
          <ac:chgData name="Storholmen, Åse" userId="970ffbd3-6f3d-45c6-9a91-3ac150428195" providerId="ADAL" clId="{4C98AA9A-1811-4A64-BE99-C83BF699A1CA}" dt="2022-04-18T10:29:12.728" v="697"/>
          <ac:spMkLst>
            <pc:docMk/>
            <pc:sldMk cId="2713826119" sldId="268"/>
            <ac:spMk id="3" creationId="{0E2377E1-D8C8-473A-9EB2-69CA6BC204E8}"/>
          </ac:spMkLst>
        </pc:spChg>
        <pc:spChg chg="add mod">
          <ac:chgData name="Storholmen, Åse" userId="970ffbd3-6f3d-45c6-9a91-3ac150428195" providerId="ADAL" clId="{4C98AA9A-1811-4A64-BE99-C83BF699A1CA}" dt="2022-04-18T10:32:50.399" v="861" actId="1076"/>
          <ac:spMkLst>
            <pc:docMk/>
            <pc:sldMk cId="2713826119" sldId="268"/>
            <ac:spMk id="5" creationId="{C981F8D8-B5FF-4E05-99D6-54EFC5190F51}"/>
          </ac:spMkLst>
        </pc:spChg>
        <pc:spChg chg="add mod">
          <ac:chgData name="Storholmen, Åse" userId="970ffbd3-6f3d-45c6-9a91-3ac150428195" providerId="ADAL" clId="{4C98AA9A-1811-4A64-BE99-C83BF699A1CA}" dt="2022-04-18T10:34:52.449" v="867" actId="1076"/>
          <ac:spMkLst>
            <pc:docMk/>
            <pc:sldMk cId="2713826119" sldId="268"/>
            <ac:spMk id="6" creationId="{C1A24344-E242-48EF-8DC6-D1F78A859983}"/>
          </ac:spMkLst>
        </pc:spChg>
        <pc:spChg chg="add mod">
          <ac:chgData name="Storholmen, Åse" userId="970ffbd3-6f3d-45c6-9a91-3ac150428195" providerId="ADAL" clId="{4C98AA9A-1811-4A64-BE99-C83BF699A1CA}" dt="2022-04-18T10:40:04.998" v="874" actId="1076"/>
          <ac:spMkLst>
            <pc:docMk/>
            <pc:sldMk cId="2713826119" sldId="268"/>
            <ac:spMk id="7" creationId="{2B8B93E0-3ABD-45D3-8D97-81705F72C49F}"/>
          </ac:spMkLst>
        </pc:spChg>
        <pc:picChg chg="add mod">
          <ac:chgData name="Storholmen, Åse" userId="970ffbd3-6f3d-45c6-9a91-3ac150428195" providerId="ADAL" clId="{4C98AA9A-1811-4A64-BE99-C83BF699A1CA}" dt="2022-04-18T10:40:08.642" v="875" actId="1076"/>
          <ac:picMkLst>
            <pc:docMk/>
            <pc:sldMk cId="2713826119" sldId="268"/>
            <ac:picMk id="4" creationId="{3257CAA1-554C-49F4-B46F-A5231EB67991}"/>
          </ac:picMkLst>
        </pc:picChg>
        <pc:picChg chg="add mod">
          <ac:chgData name="Storholmen, Åse" userId="970ffbd3-6f3d-45c6-9a91-3ac150428195" providerId="ADAL" clId="{4C98AA9A-1811-4A64-BE99-C83BF699A1CA}" dt="2022-04-18T10:40:12.535" v="876" actId="1076"/>
          <ac:picMkLst>
            <pc:docMk/>
            <pc:sldMk cId="2713826119" sldId="268"/>
            <ac:picMk id="1026" creationId="{41837A44-C5C4-400C-985B-D2279F77313D}"/>
          </ac:picMkLst>
        </pc:picChg>
      </pc:sldChg>
      <pc:sldChg chg="addSp modSp add mod setBg">
        <pc:chgData name="Storholmen, Åse" userId="970ffbd3-6f3d-45c6-9a91-3ac150428195" providerId="ADAL" clId="{4C98AA9A-1811-4A64-BE99-C83BF699A1CA}" dt="2022-04-18T10:51:46.160" v="1051" actId="27636"/>
        <pc:sldMkLst>
          <pc:docMk/>
          <pc:sldMk cId="3515439294" sldId="269"/>
        </pc:sldMkLst>
        <pc:spChg chg="mod">
          <ac:chgData name="Storholmen, Åse" userId="970ffbd3-6f3d-45c6-9a91-3ac150428195" providerId="ADAL" clId="{4C98AA9A-1811-4A64-BE99-C83BF699A1CA}" dt="2022-04-18T10:49:22.859" v="1037" actId="26606"/>
          <ac:spMkLst>
            <pc:docMk/>
            <pc:sldMk cId="3515439294" sldId="269"/>
            <ac:spMk id="2" creationId="{DC6FA4E4-184D-4040-8D01-668FBEEED52F}"/>
          </ac:spMkLst>
        </pc:spChg>
        <pc:spChg chg="mod">
          <ac:chgData name="Storholmen, Åse" userId="970ffbd3-6f3d-45c6-9a91-3ac150428195" providerId="ADAL" clId="{4C98AA9A-1811-4A64-BE99-C83BF699A1CA}" dt="2022-04-18T10:51:46.160" v="1051" actId="27636"/>
          <ac:spMkLst>
            <pc:docMk/>
            <pc:sldMk cId="3515439294" sldId="269"/>
            <ac:spMk id="3" creationId="{EE8CFD97-9694-4C9F-9315-B9FC12206605}"/>
          </ac:spMkLst>
        </pc:spChg>
        <pc:spChg chg="add">
          <ac:chgData name="Storholmen, Åse" userId="970ffbd3-6f3d-45c6-9a91-3ac150428195" providerId="ADAL" clId="{4C98AA9A-1811-4A64-BE99-C83BF699A1CA}" dt="2022-04-18T10:49:22.859" v="1037" actId="26606"/>
          <ac:spMkLst>
            <pc:docMk/>
            <pc:sldMk cId="3515439294" sldId="269"/>
            <ac:spMk id="9" creationId="{F13C74B1-5B17-4795-BED0-7140497B445A}"/>
          </ac:spMkLst>
        </pc:spChg>
        <pc:spChg chg="add">
          <ac:chgData name="Storholmen, Åse" userId="970ffbd3-6f3d-45c6-9a91-3ac150428195" providerId="ADAL" clId="{4C98AA9A-1811-4A64-BE99-C83BF699A1CA}" dt="2022-04-18T10:49:22.859" v="1037" actId="26606"/>
          <ac:spMkLst>
            <pc:docMk/>
            <pc:sldMk cId="3515439294" sldId="269"/>
            <ac:spMk id="11" creationId="{D4974D33-8DC5-464E-8C6D-BE58F0669C17}"/>
          </ac:spMkLst>
        </pc:spChg>
        <pc:picChg chg="add mod">
          <ac:chgData name="Storholmen, Åse" userId="970ffbd3-6f3d-45c6-9a91-3ac150428195" providerId="ADAL" clId="{4C98AA9A-1811-4A64-BE99-C83BF699A1CA}" dt="2022-04-18T10:49:22.859" v="1037" actId="26606"/>
          <ac:picMkLst>
            <pc:docMk/>
            <pc:sldMk cId="3515439294" sldId="269"/>
            <ac:picMk id="4" creationId="{D0247FBA-86E4-430B-A594-D0BABF59D458}"/>
          </ac:picMkLst>
        </pc:picChg>
      </pc:sldChg>
      <pc:sldChg chg="addSp modSp add mod setBg">
        <pc:chgData name="Storholmen, Åse" userId="970ffbd3-6f3d-45c6-9a91-3ac150428195" providerId="ADAL" clId="{4C98AA9A-1811-4A64-BE99-C83BF699A1CA}" dt="2022-04-18T12:44:28.577" v="2853" actId="26606"/>
        <pc:sldMkLst>
          <pc:docMk/>
          <pc:sldMk cId="780973450" sldId="270"/>
        </pc:sldMkLst>
        <pc:spChg chg="mod">
          <ac:chgData name="Storholmen, Åse" userId="970ffbd3-6f3d-45c6-9a91-3ac150428195" providerId="ADAL" clId="{4C98AA9A-1811-4A64-BE99-C83BF699A1CA}" dt="2022-04-18T12:44:28.577" v="2853" actId="26606"/>
          <ac:spMkLst>
            <pc:docMk/>
            <pc:sldMk cId="780973450" sldId="270"/>
            <ac:spMk id="2" creationId="{45BEB3B0-8BF7-4005-945F-A97AFE852694}"/>
          </ac:spMkLst>
        </pc:spChg>
        <pc:spChg chg="mod">
          <ac:chgData name="Storholmen, Åse" userId="970ffbd3-6f3d-45c6-9a91-3ac150428195" providerId="ADAL" clId="{4C98AA9A-1811-4A64-BE99-C83BF699A1CA}" dt="2022-04-18T12:44:28.577" v="2853" actId="26606"/>
          <ac:spMkLst>
            <pc:docMk/>
            <pc:sldMk cId="780973450" sldId="270"/>
            <ac:spMk id="3" creationId="{761AC0DB-85A9-4946-8446-A4E59BAD6922}"/>
          </ac:spMkLst>
        </pc:spChg>
        <pc:picChg chg="add mod">
          <ac:chgData name="Storholmen, Åse" userId="970ffbd3-6f3d-45c6-9a91-3ac150428195" providerId="ADAL" clId="{4C98AA9A-1811-4A64-BE99-C83BF699A1CA}" dt="2022-04-18T12:44:28.577" v="2853" actId="26606"/>
          <ac:picMkLst>
            <pc:docMk/>
            <pc:sldMk cId="780973450" sldId="270"/>
            <ac:picMk id="4" creationId="{14C56D3D-C4DA-4C6C-8619-F99C1779D69F}"/>
          </ac:picMkLst>
        </pc:picChg>
        <pc:cxnChg chg="add">
          <ac:chgData name="Storholmen, Åse" userId="970ffbd3-6f3d-45c6-9a91-3ac150428195" providerId="ADAL" clId="{4C98AA9A-1811-4A64-BE99-C83BF699A1CA}" dt="2022-04-18T12:44:28.577" v="2853" actId="26606"/>
          <ac:cxnSpMkLst>
            <pc:docMk/>
            <pc:sldMk cId="780973450" sldId="270"/>
            <ac:cxnSpMk id="9" creationId="{A7F400EE-A8A5-48AF-B4D6-291B52C6F0B0}"/>
          </ac:cxnSpMkLst>
        </pc:cxnChg>
      </pc:sldChg>
      <pc:sldChg chg="modSp add">
        <pc:chgData name="Storholmen, Åse" userId="970ffbd3-6f3d-45c6-9a91-3ac150428195" providerId="ADAL" clId="{4C98AA9A-1811-4A64-BE99-C83BF699A1CA}" dt="2022-04-18T11:07:26.116" v="1253" actId="20577"/>
        <pc:sldMkLst>
          <pc:docMk/>
          <pc:sldMk cId="844741295" sldId="271"/>
        </pc:sldMkLst>
        <pc:spChg chg="mod">
          <ac:chgData name="Storholmen, Åse" userId="970ffbd3-6f3d-45c6-9a91-3ac150428195" providerId="ADAL" clId="{4C98AA9A-1811-4A64-BE99-C83BF699A1CA}" dt="2022-04-18T11:07:26.116" v="1253" actId="20577"/>
          <ac:spMkLst>
            <pc:docMk/>
            <pc:sldMk cId="844741295" sldId="271"/>
            <ac:spMk id="2" creationId="{BB134031-22A5-4DAF-9CFC-4AB998166CE4}"/>
          </ac:spMkLst>
        </pc:spChg>
        <pc:spChg chg="mod">
          <ac:chgData name="Storholmen, Åse" userId="970ffbd3-6f3d-45c6-9a91-3ac150428195" providerId="ADAL" clId="{4C98AA9A-1811-4A64-BE99-C83BF699A1CA}" dt="2022-04-18T11:06:44.290" v="1177" actId="27636"/>
          <ac:spMkLst>
            <pc:docMk/>
            <pc:sldMk cId="844741295" sldId="271"/>
            <ac:spMk id="3" creationId="{15F230EB-F2B4-4D32-BDBD-243FA703BC26}"/>
          </ac:spMkLst>
        </pc:spChg>
      </pc:sldChg>
      <pc:sldChg chg="add del">
        <pc:chgData name="Storholmen, Åse" userId="970ffbd3-6f3d-45c6-9a91-3ac150428195" providerId="ADAL" clId="{4C98AA9A-1811-4A64-BE99-C83BF699A1CA}" dt="2022-04-18T12:45:06.206" v="2855" actId="2696"/>
        <pc:sldMkLst>
          <pc:docMk/>
          <pc:sldMk cId="4174452346" sldId="272"/>
        </pc:sldMkLst>
      </pc:sldChg>
      <pc:sldChg chg="addSp modSp add del">
        <pc:chgData name="Storholmen, Åse" userId="970ffbd3-6f3d-45c6-9a91-3ac150428195" providerId="ADAL" clId="{4C98AA9A-1811-4A64-BE99-C83BF699A1CA}" dt="2022-04-18T11:07:40.729" v="1254" actId="2696"/>
        <pc:sldMkLst>
          <pc:docMk/>
          <pc:sldMk cId="1457502580" sldId="273"/>
        </pc:sldMkLst>
        <pc:spChg chg="add mod">
          <ac:chgData name="Storholmen, Åse" userId="970ffbd3-6f3d-45c6-9a91-3ac150428195" providerId="ADAL" clId="{4C98AA9A-1811-4A64-BE99-C83BF699A1CA}" dt="2022-04-18T11:05:46.121" v="1138"/>
          <ac:spMkLst>
            <pc:docMk/>
            <pc:sldMk cId="1457502580" sldId="273"/>
            <ac:spMk id="2" creationId="{8D05E607-578A-4FDE-8FB7-0683F5E432C8}"/>
          </ac:spMkLst>
        </pc:spChg>
      </pc:sldChg>
      <pc:sldChg chg="addSp delSp modSp add">
        <pc:chgData name="Storholmen, Åse" userId="970ffbd3-6f3d-45c6-9a91-3ac150428195" providerId="ADAL" clId="{4C98AA9A-1811-4A64-BE99-C83BF699A1CA}" dt="2022-04-18T11:31:01.538" v="1563" actId="14100"/>
        <pc:sldMkLst>
          <pc:docMk/>
          <pc:sldMk cId="4109467151" sldId="273"/>
        </pc:sldMkLst>
        <pc:spChg chg="del">
          <ac:chgData name="Storholmen, Åse" userId="970ffbd3-6f3d-45c6-9a91-3ac150428195" providerId="ADAL" clId="{4C98AA9A-1811-4A64-BE99-C83BF699A1CA}" dt="2022-04-18T11:27:55.286" v="1558"/>
          <ac:spMkLst>
            <pc:docMk/>
            <pc:sldMk cId="4109467151" sldId="273"/>
            <ac:spMk id="3" creationId="{8C88FCC6-DFB6-4C23-8211-02CDF00046A6}"/>
          </ac:spMkLst>
        </pc:spChg>
        <pc:picChg chg="add mod">
          <ac:chgData name="Storholmen, Åse" userId="970ffbd3-6f3d-45c6-9a91-3ac150428195" providerId="ADAL" clId="{4C98AA9A-1811-4A64-BE99-C83BF699A1CA}" dt="2022-04-18T11:31:01.538" v="1563" actId="14100"/>
          <ac:picMkLst>
            <pc:docMk/>
            <pc:sldMk cId="4109467151" sldId="273"/>
            <ac:picMk id="4" creationId="{27A16688-CD90-458D-8B74-ECED088214DE}"/>
          </ac:picMkLst>
        </pc:picChg>
        <pc:picChg chg="add mod">
          <ac:chgData name="Storholmen, Åse" userId="970ffbd3-6f3d-45c6-9a91-3ac150428195" providerId="ADAL" clId="{4C98AA9A-1811-4A64-BE99-C83BF699A1CA}" dt="2022-04-18T11:30:53.900" v="1561" actId="1076"/>
          <ac:picMkLst>
            <pc:docMk/>
            <pc:sldMk cId="4109467151" sldId="273"/>
            <ac:picMk id="5" creationId="{CEE3B025-27FC-442D-BC1B-048C9F36037D}"/>
          </ac:picMkLst>
        </pc:picChg>
      </pc:sldChg>
      <pc:sldChg chg="addSp delSp modSp add mod setBg">
        <pc:chgData name="Storholmen, Åse" userId="970ffbd3-6f3d-45c6-9a91-3ac150428195" providerId="ADAL" clId="{4C98AA9A-1811-4A64-BE99-C83BF699A1CA}" dt="2022-04-18T11:51:27.799" v="2160" actId="26606"/>
        <pc:sldMkLst>
          <pc:docMk/>
          <pc:sldMk cId="2167147649" sldId="274"/>
        </pc:sldMkLst>
        <pc:spChg chg="mod">
          <ac:chgData name="Storholmen, Åse" userId="970ffbd3-6f3d-45c6-9a91-3ac150428195" providerId="ADAL" clId="{4C98AA9A-1811-4A64-BE99-C83BF699A1CA}" dt="2022-04-18T11:51:27.799" v="2160" actId="26606"/>
          <ac:spMkLst>
            <pc:docMk/>
            <pc:sldMk cId="2167147649" sldId="274"/>
            <ac:spMk id="2" creationId="{FBBBC365-1704-4DE0-B4F9-CECA496A54A9}"/>
          </ac:spMkLst>
        </pc:spChg>
        <pc:spChg chg="del">
          <ac:chgData name="Storholmen, Åse" userId="970ffbd3-6f3d-45c6-9a91-3ac150428195" providerId="ADAL" clId="{4C98AA9A-1811-4A64-BE99-C83BF699A1CA}" dt="2022-04-18T11:50:12.919" v="2066"/>
          <ac:spMkLst>
            <pc:docMk/>
            <pc:sldMk cId="2167147649" sldId="274"/>
            <ac:spMk id="3" creationId="{F4775E6F-42FB-49CE-B242-47D452ED73DB}"/>
          </ac:spMkLst>
        </pc:spChg>
        <pc:spChg chg="add mod">
          <ac:chgData name="Storholmen, Åse" userId="970ffbd3-6f3d-45c6-9a91-3ac150428195" providerId="ADAL" clId="{4C98AA9A-1811-4A64-BE99-C83BF699A1CA}" dt="2022-04-18T11:51:27.799" v="2160" actId="26606"/>
          <ac:spMkLst>
            <pc:docMk/>
            <pc:sldMk cId="2167147649" sldId="274"/>
            <ac:spMk id="6" creationId="{B40231A9-5214-4235-A467-FAE77CF599B3}"/>
          </ac:spMkLst>
        </pc:spChg>
        <pc:picChg chg="add del mod">
          <ac:chgData name="Storholmen, Åse" userId="970ffbd3-6f3d-45c6-9a91-3ac150428195" providerId="ADAL" clId="{4C98AA9A-1811-4A64-BE99-C83BF699A1CA}" dt="2022-04-18T11:50:34.635" v="2071" actId="478"/>
          <ac:picMkLst>
            <pc:docMk/>
            <pc:sldMk cId="2167147649" sldId="274"/>
            <ac:picMk id="4" creationId="{86A9FFD7-670A-46A8-AC1B-946DF5E7BEA7}"/>
          </ac:picMkLst>
        </pc:picChg>
        <pc:picChg chg="add mod">
          <ac:chgData name="Storholmen, Åse" userId="970ffbd3-6f3d-45c6-9a91-3ac150428195" providerId="ADAL" clId="{4C98AA9A-1811-4A64-BE99-C83BF699A1CA}" dt="2022-04-18T11:51:27.799" v="2160" actId="26606"/>
          <ac:picMkLst>
            <pc:docMk/>
            <pc:sldMk cId="2167147649" sldId="274"/>
            <ac:picMk id="7" creationId="{7EAA0110-9F9B-46AF-A2B1-182408CB6E34}"/>
          </ac:picMkLst>
        </pc:picChg>
        <pc:cxnChg chg="add">
          <ac:chgData name="Storholmen, Åse" userId="970ffbd3-6f3d-45c6-9a91-3ac150428195" providerId="ADAL" clId="{4C98AA9A-1811-4A64-BE99-C83BF699A1CA}" dt="2022-04-18T11:51:27.799" v="2160" actId="26606"/>
          <ac:cxnSpMkLst>
            <pc:docMk/>
            <pc:sldMk cId="2167147649" sldId="274"/>
            <ac:cxnSpMk id="12" creationId="{A7F400EE-A8A5-48AF-B4D6-291B52C6F0B0}"/>
          </ac:cxnSpMkLst>
        </pc:cxnChg>
      </pc:sldChg>
      <pc:sldChg chg="addSp delSp modSp add mod setBg">
        <pc:chgData name="Storholmen, Åse" userId="970ffbd3-6f3d-45c6-9a91-3ac150428195" providerId="ADAL" clId="{4C98AA9A-1811-4A64-BE99-C83BF699A1CA}" dt="2022-04-18T11:38:44.800" v="2020" actId="26606"/>
        <pc:sldMkLst>
          <pc:docMk/>
          <pc:sldMk cId="1599869431" sldId="275"/>
        </pc:sldMkLst>
        <pc:spChg chg="mo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2" creationId="{620E763C-FC1F-4E24-B9E1-79453B6EF1AD}"/>
          </ac:spMkLst>
        </pc:spChg>
        <pc:spChg chg="add del mo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3" creationId="{CD9717B5-2BCC-4E0B-B05B-8DD0260A0BA3}"/>
          </ac:spMkLst>
        </pc:spChg>
        <pc:spChg chg="add del">
          <ac:chgData name="Storholmen, Åse" userId="970ffbd3-6f3d-45c6-9a91-3ac150428195" providerId="ADAL" clId="{4C98AA9A-1811-4A64-BE99-C83BF699A1CA}" dt="2022-04-18T11:38:44.767" v="2019" actId="26606"/>
          <ac:spMkLst>
            <pc:docMk/>
            <pc:sldMk cId="1599869431" sldId="275"/>
            <ac:spMk id="10" creationId="{04812C46-200A-4DEB-A05E-3ED6C68C2387}"/>
          </ac:spMkLst>
        </pc:spChg>
        <pc:spChg chg="add del">
          <ac:chgData name="Storholmen, Åse" userId="970ffbd3-6f3d-45c6-9a91-3ac150428195" providerId="ADAL" clId="{4C98AA9A-1811-4A64-BE99-C83BF699A1CA}" dt="2022-04-18T11:38:44.767" v="2019" actId="26606"/>
          <ac:spMkLst>
            <pc:docMk/>
            <pc:sldMk cId="1599869431" sldId="275"/>
            <ac:spMk id="12" creationId="{D1EA859B-E555-4109-94F3-6700E046E008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4" creationId="{AEDD7960-4866-4399-BEF6-DD1431AB4E34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5" creationId="{6B5E2835-4E47-45B3-9CFE-732FF7B05472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6" creationId="{55D4142C-5077-457F-A6AD-3FECFDB39685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7" creationId="{5B45AD5D-AA52-4F7B-9362-576A39AD9E09}"/>
          </ac:spMkLst>
        </pc:spChg>
        <pc:spChg chg="add">
          <ac:chgData name="Storholmen, Åse" userId="970ffbd3-6f3d-45c6-9a91-3ac150428195" providerId="ADAL" clId="{4C98AA9A-1811-4A64-BE99-C83BF699A1CA}" dt="2022-04-18T11:38:44.800" v="2020" actId="26606"/>
          <ac:spMkLst>
            <pc:docMk/>
            <pc:sldMk cId="1599869431" sldId="275"/>
            <ac:spMk id="18" creationId="{7A5F0580-5EE9-419F-96EE-B6529EF6E7D0}"/>
          </ac:spMkLst>
        </pc:spChg>
        <pc:picChg chg="add del mod">
          <ac:chgData name="Storholmen, Åse" userId="970ffbd3-6f3d-45c6-9a91-3ac150428195" providerId="ADAL" clId="{4C98AA9A-1811-4A64-BE99-C83BF699A1CA}" dt="2022-04-18T11:38:21.680" v="2012"/>
          <ac:picMkLst>
            <pc:docMk/>
            <pc:sldMk cId="1599869431" sldId="275"/>
            <ac:picMk id="4" creationId="{70911775-6746-429B-860A-F5CCAE6654D1}"/>
          </ac:picMkLst>
        </pc:picChg>
        <pc:picChg chg="add mod ord">
          <ac:chgData name="Storholmen, Åse" userId="970ffbd3-6f3d-45c6-9a91-3ac150428195" providerId="ADAL" clId="{4C98AA9A-1811-4A64-BE99-C83BF699A1CA}" dt="2022-04-18T11:38:44.800" v="2020" actId="26606"/>
          <ac:picMkLst>
            <pc:docMk/>
            <pc:sldMk cId="1599869431" sldId="275"/>
            <ac:picMk id="5" creationId="{3BD29B35-7B05-4F6F-A628-577898A1C8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A05D97-4662-4C5F-B684-E4D1D9A6D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6D44576-CBA0-4EAE-A6DC-275FE8472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1098C3-52BE-4653-97EB-C8D31283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F7777D-4FEC-4870-B8DF-87C850A4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B4BDC1-378A-491E-BCE0-8D0F1294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579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34EF4A-D149-4D61-8482-76971F50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764C515-558C-45D0-8B0B-24FB0B2A2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0D450B-C44A-45D4-8647-67ADF151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DC60C7-C2C8-40D7-A57E-D4EF8428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CF3AA5-C13C-4754-BB32-FBC6D81D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378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0B36CF1-A40E-428B-B3A3-05392CB87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B66E10-C79B-4096-AB25-8BE587BCA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74D24-4E5B-4A7B-843E-FA3BAD39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7D7309F-0EE0-42CB-BE67-6DBA748F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5254F9-54C8-4C32-BDBC-AB9037CD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87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1BB660-95DC-4B20-961C-C68B9195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2006CD-03DC-4D82-94F2-1EB5A8DD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7C73FE-0561-4376-9F43-012E6B22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15A49E-6E82-4E68-BFE4-A4D21756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A04579-A3F8-4C56-9DBA-2330FC72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14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8C87CF-627E-49B6-8B51-C301C7C9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8AD679-920D-49CE-B014-852A98AB3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43BB9F-7479-42DF-9239-F6C80525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73F8F7-5D5C-4E1C-85DC-78CF814D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37F42D-2889-4269-9D7A-0A25B3A5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63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CF065C-9307-4032-B741-0A4BA514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5C04E3-F905-4774-96B5-624515924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4CADF94-01A9-4A8D-A4F9-F95FD8E81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FA563B-047D-4901-BF8C-FD7AEBC6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03B0F6-129D-43DC-B6BD-37D5C56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F48DE2-E14A-4E89-9C03-0A2CDA2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620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DF0544-FD62-4FC1-8276-A546A08B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E760C9-4A55-4931-A915-13B835155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CC25FF-B411-4907-B792-6D311F175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2FA72C8-71AF-46F2-980E-9EBA75A3C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03966E2-9CDD-461F-8A4D-8E17E3DB5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68A72E-8E95-4070-944F-A3CFA975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A8F3B6B-D97F-4A48-843B-C86A264D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9A6BF03-DDC2-4E81-84DA-25E99142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103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DC8841-A7F5-4689-9854-855C89AF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1297DF2-4777-4D28-AFD5-E065FC0A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B72A19-6CDB-450A-869E-92A19E75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23C613-2467-439D-A0FE-65B82E43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91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41EC950-BB2A-4E46-A090-2C34FE6C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13DBBDC-0D3E-4CB6-A6C4-69488F8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EC9D953-1FDF-474A-82A1-9FBB1BD5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05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8360F0-D32A-4D61-A674-532CD452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26715D-6139-488B-849E-052E444D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C7DFF67-2328-4BB2-ADD7-CDE487AA3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7555F10-FCF6-418F-971D-D76528D0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917D4E-11B6-4A52-97DA-05A7BF39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994C42-35CA-41BA-AF06-92866034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60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634947-BB29-4127-B3D9-E40101DE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6D6CB53-49B7-44E4-B6D3-21A3F98F5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FFD87B-F350-4EA7-85F4-60DDFA493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EA967C3-9C9E-4597-B82C-1BBE2BF7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6A1C1C2-BC41-43B0-9778-C3790E29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5FCC7F-CA11-451B-AE89-A8BC635D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459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8C3519E-CA74-4B06-8F4B-EE663476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F7D3D6-5A40-4EAF-AD89-CA6D91CF7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014212-76E3-43AB-A1CB-BE4B72E88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A924C-D45E-4764-A000-B71DEF38AD22}" type="datetimeFigureOut">
              <a:rPr lang="nb-NO" smtClean="0"/>
              <a:t>30.04.2023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BF4D24-8814-44A0-8333-95F8DFE60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85E1DD-BE42-4D18-B310-5A3DAD774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2C9C-6169-484F-83E9-A24D4FC18C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742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g.no/nyheter/innenriks/i/kaWayk/historisk-folkemoete-paa-stiklestad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kongehuset.no/nyhet.html?tid=128783&amp;sek=26939&amp;fbclid=IwAR0QMoChtCfNgefZjRuRUgtOB5WZzHq4n0xF_GmGfrt5sM54C-Rw441ep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rk.no/video/prinsesse-ingrid-aleksandra-aapner-gjesteloftet_221911" TargetMode="External"/><Relationship Id="rId5" Type="http://schemas.openxmlformats.org/officeDocument/2006/relationships/hyperlink" Target="https://www.youtube.com/watch?v=NzJTdmjxi78" TargetMode="External"/><Relationship Id="rId4" Type="http://schemas.openxmlformats.org/officeDocument/2006/relationships/hyperlink" Target="https://www.kongehuset.no/nyhet.html?tid=128783&amp;sek=26939&amp;fbclid=IwAR0QMoChtCfNgefZjRuRUgtOB5WZzHq4n0xF_GmGfrt5sM54C-Rw441ep5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trondelag/kroninger-i-nidarosdomen-1.582799" TargetMode="External"/><Relationship Id="rId2" Type="http://schemas.openxmlformats.org/officeDocument/2006/relationships/hyperlink" Target="https://historier.no/historier/kong-oscar-iis-reise-gjennom-verdal-1873-illustrert-med-bild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virksommeordtale/622/?fbclid=IwAR3ZxY9XPB0GY7Dblkwe5prnlxtk1fuHAxMGAKYkXsf_5RP88HokBb_01Q0.n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E45C8A0-EE1B-46FD-A851-CB0BDE2FD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nb-NO" sz="7200"/>
              <a:t>Kongehuset og Stiklestad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2A6B00-4F27-4B80-AA9F-39D40F2AC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nb-NO" sz="2800"/>
              <a:t>-fra 1905 til 2030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0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1" name="Rectangle 113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DCFCC3-3365-485D-9CC8-E1BED29C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nb-NO" sz="1900">
                <a:solidFill>
                  <a:schemeClr val="bg1"/>
                </a:solidFill>
              </a:rPr>
              <a:t>1977</a:t>
            </a:r>
            <a:br>
              <a:rPr lang="nb-NO" sz="1900">
                <a:solidFill>
                  <a:schemeClr val="bg1"/>
                </a:solidFill>
              </a:rPr>
            </a:br>
            <a:r>
              <a:rPr lang="nb-NO" sz="1900">
                <a:solidFill>
                  <a:schemeClr val="bg1"/>
                </a:solidFill>
              </a:rPr>
              <a:t> Dronning Margrethe,  prins Henrik, Kronprins Frederik og Prins Joachim av Danmark og kronprinsesse Sonja</a:t>
            </a:r>
          </a:p>
        </p:txBody>
      </p:sp>
      <p:pic>
        <p:nvPicPr>
          <p:cNvPr id="4" name="Bilde 3" descr="Et bilde som inneholder tekst, person, mann, dress&#10;&#10;Automatisk generert beskrivelse">
            <a:extLst>
              <a:ext uri="{FF2B5EF4-FFF2-40B4-BE49-F238E27FC236}">
                <a16:creationId xmlns:a16="http://schemas.microsoft.com/office/drawing/2014/main" id="{B2AED8FA-D210-4806-A631-82EF58155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6" name="Bilde 15" descr="Et bilde som inneholder tre, utendørs, person, gruppe&#10;&#10;Automatisk generert beskrivelse">
            <a:extLst>
              <a:ext uri="{FF2B5EF4-FFF2-40B4-BE49-F238E27FC236}">
                <a16:creationId xmlns:a16="http://schemas.microsoft.com/office/drawing/2014/main" id="{193DB69A-50CA-A7E8-E85B-1E02C036D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266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F7C7AC-D780-46BB-BAD1-333FC4967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nb-NO" sz="2200" dirty="0">
                <a:solidFill>
                  <a:schemeClr val="bg1">
                    <a:alpha val="80000"/>
                  </a:schemeClr>
                </a:solidFill>
              </a:rPr>
              <a:t>Hele den danske kongefamilien  og kronprinsesse Sonja av Norge besøker Stiklestad privat og ser Spelet i 1977</a:t>
            </a:r>
          </a:p>
          <a:p>
            <a:pPr marL="0" indent="0">
              <a:buNone/>
            </a:pPr>
            <a:endParaRPr lang="nb-NO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53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60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A85BA9-4F4D-A247-92A0-7F86B129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1977</a:t>
            </a:r>
          </a:p>
        </p:txBody>
      </p:sp>
      <p:pic>
        <p:nvPicPr>
          <p:cNvPr id="5" name="Plassholder for innhold 4" descr="Et bilde som inneholder person, utendørs, folk, forsamling&#10;&#10;Automatisk generert beskrivelse">
            <a:extLst>
              <a:ext uri="{FF2B5EF4-FFF2-40B4-BE49-F238E27FC236}">
                <a16:creationId xmlns:a16="http://schemas.microsoft.com/office/drawing/2014/main" id="{964D2A53-F2C7-9E47-A169-07E841F0F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r="1" b="2940"/>
          <a:stretch/>
        </p:blipFill>
        <p:spPr>
          <a:xfrm>
            <a:off x="320040" y="437732"/>
            <a:ext cx="5614416" cy="3659961"/>
          </a:xfrm>
          <a:prstGeom prst="rect">
            <a:avLst/>
          </a:prstGeom>
        </p:spPr>
      </p:pic>
      <p:pic>
        <p:nvPicPr>
          <p:cNvPr id="9" name="Bilde 8" descr="Et bilde som inneholder utendørs, tre, person, folk&#10;&#10;Automatisk generert beskrivelse">
            <a:extLst>
              <a:ext uri="{FF2B5EF4-FFF2-40B4-BE49-F238E27FC236}">
                <a16:creationId xmlns:a16="http://schemas.microsoft.com/office/drawing/2014/main" id="{052FAA23-85D1-C26F-0530-FE84C0BC2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9" r="1" b="1"/>
          <a:stretch/>
        </p:blipFill>
        <p:spPr>
          <a:xfrm>
            <a:off x="6254496" y="402075"/>
            <a:ext cx="5614416" cy="3731275"/>
          </a:xfrm>
          <a:prstGeom prst="rect">
            <a:avLst/>
          </a:prstGeom>
        </p:spPr>
      </p:pic>
      <p:sp>
        <p:nvSpPr>
          <p:cNvPr id="1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8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D29898-AD59-445A-BB49-FD3F03B8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54"/>
            <a:ext cx="2719199" cy="2101850"/>
          </a:xfrm>
        </p:spPr>
        <p:txBody>
          <a:bodyPr>
            <a:normAutofit/>
          </a:bodyPr>
          <a:lstStyle/>
          <a:p>
            <a:r>
              <a:rPr lang="nb-NO" sz="2800"/>
              <a:t>1980 Kong Olav og Kronprinsfamilien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F4DB39-A243-4F96-B635-7C71DEBAB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400" y="503852"/>
            <a:ext cx="3224400" cy="2010451"/>
          </a:xfrm>
        </p:spPr>
        <p:txBody>
          <a:bodyPr anchor="ctr">
            <a:normAutofit lnSpcReduction="10000"/>
          </a:bodyPr>
          <a:lstStyle/>
          <a:p>
            <a:endParaRPr lang="nb-NO"/>
          </a:p>
          <a:p>
            <a:r>
              <a:rPr lang="nb-NO"/>
              <a:t>Kongen og kronprinsfamilien besøker Stiklestad under Olsok i 1980</a:t>
            </a:r>
          </a:p>
          <a:p>
            <a:endParaRPr lang="nb-NO"/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A63CF51-F9B7-48E4-8F7E-E24E8BF5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9" b="673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BF3343C-B06B-403C-992E-0AA4698C2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774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58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E895E18-49FD-4F38-BB5C-08F8773AB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710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9FC0B5-5E5B-4AB0-A5A0-C3812BDF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1992 Kong Harald og dronning Sonja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BA6F62-A373-45EE-A39D-CDA0CBEB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Kong Harald og dronning Sonja besøker Stiklestad under Signingsferden til Nord Norge i 1992.</a:t>
            </a:r>
          </a:p>
          <a:p>
            <a:r>
              <a:rPr lang="nb-NO" sz="1700"/>
              <a:t>Kongen innviet det nye kulturhuset på Stiklestad som etter hvert ble Stiklestad nasjonale kultursenter</a:t>
            </a:r>
          </a:p>
        </p:txBody>
      </p:sp>
    </p:spTree>
    <p:extLst>
      <p:ext uri="{BB962C8B-B14F-4D97-AF65-F5344CB8AC3E}">
        <p14:creationId xmlns:p14="http://schemas.microsoft.com/office/powerpoint/2010/main" val="659768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1DE5D-355A-48A1-A100-16664097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2000 Kronprins Haakon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F3EA61-88F1-4059-8DD2-1C359074A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Kronprins Haakon åpnet Spelet. Han hilser på Hellig Olav i Paul Ottar Haga sin skikkelse.</a:t>
            </a:r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EB2129-6078-49DD-ABE7-34AE4FED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40" y="2873375"/>
            <a:ext cx="5524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4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159204-282E-486B-9E58-092419F4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2005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48560F-45EB-409F-8A66-A742ACF3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Norge feiret 100 år som egen nasjon i 2005.</a:t>
            </a:r>
          </a:p>
          <a:p>
            <a:r>
              <a:rPr lang="nb-NO"/>
              <a:t>Kong Harald og dronning Sonja besøkte Stiklestad.</a:t>
            </a:r>
          </a:p>
          <a:p>
            <a:pPr marL="0" indent="0">
              <a:buNone/>
            </a:pPr>
            <a:r>
              <a:rPr lang="nb-NO"/>
              <a:t>Kongen åpnet Spelet.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E1343E3-EE06-4F62-B984-81BC6887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77" y="3549650"/>
            <a:ext cx="4381500" cy="27622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884618C-AEDD-4A7D-A1A6-257EECADEEA1}"/>
              </a:ext>
            </a:extLst>
          </p:cNvPr>
          <p:cNvSpPr/>
          <p:nvPr/>
        </p:nvSpPr>
        <p:spPr>
          <a:xfrm>
            <a:off x="8825170" y="3915562"/>
            <a:ext cx="2592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>
                <a:hlinkClick r:id="rId3"/>
              </a:rPr>
              <a:t>https://www.vg.no/nyheter/innenriks/i/kaWayk/historisk-folkemoete-paa-stiklestad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40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6F219B-0BFB-45C5-A023-D9034111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nb-NO"/>
              <a:t>2015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746A60-0D3D-4C36-9AC6-1A899E213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nb-NO" sz="2000"/>
              <a:t>Kronprins Haakon er årets Olsok profil og deltok på en rekke arrangementer. Han åpnet Spelet, holdt foredrag etc.</a:t>
            </a:r>
          </a:p>
          <a:p>
            <a:r>
              <a:rPr lang="nb-NO" sz="2000"/>
              <a:t>Prinsesse Ingrid Alexandra åpnet gjeste loftet. Dette var et av hennes første offentlige oppgaver.  </a:t>
            </a:r>
          </a:p>
          <a:p>
            <a:pPr marL="0" lvl="0" indent="0">
              <a:buNone/>
            </a:pPr>
            <a:endParaRPr lang="nb-NO" sz="2000"/>
          </a:p>
          <a:p>
            <a:endParaRPr lang="nb-NO" sz="2000"/>
          </a:p>
          <a:p>
            <a:endParaRPr lang="nb-NO" sz="2000"/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  <a:p>
            <a:endParaRPr lang="nb-NO" sz="2000">
              <a:hlinkClick r:id="rId2"/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741D519-B0C2-4449-873B-FF2A56DC3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4"/>
          <a:stretch/>
        </p:blipFill>
        <p:spPr>
          <a:xfrm>
            <a:off x="6642182" y="321734"/>
            <a:ext cx="1921768" cy="2739814"/>
          </a:xfrm>
          <a:prstGeom prst="rect">
            <a:avLst/>
          </a:prstGeom>
        </p:spPr>
      </p:pic>
      <p:sp>
        <p:nvSpPr>
          <p:cNvPr id="42" name="Rectangle 3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64D52BE-C782-489F-8CD7-0554260F5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8913"/>
          <a:stretch/>
        </p:blipFill>
        <p:spPr>
          <a:xfrm>
            <a:off x="9502775" y="884063"/>
            <a:ext cx="2364317" cy="161515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3D8339B-7C1D-4BF6-86E5-5A62EE10E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7921"/>
          <a:stretch/>
        </p:blipFill>
        <p:spPr>
          <a:xfrm>
            <a:off x="7290630" y="3796452"/>
            <a:ext cx="3706739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D6B9E-AAE3-4F02-83F9-DD3B6F11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Olsokdagene på Stiklestad: Pil og bue">
            <a:extLst>
              <a:ext uri="{FF2B5EF4-FFF2-40B4-BE49-F238E27FC236}">
                <a16:creationId xmlns:a16="http://schemas.microsoft.com/office/drawing/2014/main" id="{41837A44-C5C4-400C-985B-D2279F7731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37" y="1778456"/>
            <a:ext cx="3571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257CAA1-554C-49F4-B46F-A5231EB67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588" y="1778456"/>
            <a:ext cx="3571875" cy="267652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981F8D8-B5FF-4E05-99D6-54EFC5190F51}"/>
              </a:ext>
            </a:extLst>
          </p:cNvPr>
          <p:cNvSpPr/>
          <p:nvPr/>
        </p:nvSpPr>
        <p:spPr>
          <a:xfrm>
            <a:off x="4943912" y="49644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>
                <a:hlinkClick r:id="rId4"/>
              </a:rPr>
              <a:t>https://www.kongehuset.no/nyhet.html?tid=128783&amp;sek=26939&amp;fbclid=IwAR0QMoChtCfNgefZjRuRUgtOB5WZzHq4n0xF_GmGfrt5sM54C-Rw441ep58</a:t>
            </a:r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1A24344-E242-48EF-8DC6-D1F78A859983}"/>
              </a:ext>
            </a:extLst>
          </p:cNvPr>
          <p:cNvSpPr/>
          <p:nvPr/>
        </p:nvSpPr>
        <p:spPr>
          <a:xfrm>
            <a:off x="750733" y="5887785"/>
            <a:ext cx="4818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hlinkClick r:id="rId5"/>
              </a:rPr>
              <a:t>https://www.youtube.com/watch?v=NzJTdmjxi78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B8B93E0-3ABD-45D3-8D97-81705F72C49F}"/>
              </a:ext>
            </a:extLst>
          </p:cNvPr>
          <p:cNvSpPr/>
          <p:nvPr/>
        </p:nvSpPr>
        <p:spPr>
          <a:xfrm>
            <a:off x="1611085" y="4542749"/>
            <a:ext cx="2298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>
                <a:hlinkClick r:id="rId6"/>
              </a:rPr>
              <a:t>https://www.nrk.no/video/prinsesse-ingrid-aleksandra-aapner-gjesteloftet_221911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826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FA4E4-184D-4040-8D01-668FBEEE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/>
              <a:t>Kong Oscar II 1873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CFD97-9694-4C9F-9315-B9FC12206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nb-NO" sz="2200"/>
              <a:t>Kong Oscar II ble kronet i Nidarosdomen i 18. juli 1873. Han besøkte på turen til Trondheim Stiklestad og Verdal.</a:t>
            </a:r>
          </a:p>
          <a:p>
            <a:pPr marL="0" indent="0">
              <a:buNone/>
            </a:pPr>
            <a:endParaRPr lang="nb-NO" sz="2200"/>
          </a:p>
          <a:p>
            <a:r>
              <a:rPr lang="nb-NO" sz="2200">
                <a:hlinkClick r:id="rId2"/>
              </a:rPr>
              <a:t>https://historier.no/historier/kong-oscar-iis-reise-gjennom-verdal-1873-illustrert-med-bilder/</a:t>
            </a:r>
            <a:endParaRPr lang="nb-NO" sz="2200"/>
          </a:p>
          <a:p>
            <a:r>
              <a:rPr lang="nb-NO" sz="2400">
                <a:hlinkClick r:id="rId3"/>
              </a:rPr>
              <a:t>https://www.nrk.no/trondelag/kroninger-i-nidarosdomen-1.582799</a:t>
            </a:r>
            <a:endParaRPr lang="nb-NO" sz="22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0247FBA-86E4-430B-A594-D0BABF59D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2" r="1446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543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EB3B0-8BF7-4005-945F-A97AFE85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/>
              <a:t>Verdalsraset i 1893 Prins Carl besøkte Stiklestad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1AC0DB-85A9-4946-8446-A4E59BAD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Prins Carl reiste til Verdal for å bivåne omfang av katastrofen og redningsarbeidet etter Verdalsraset i 1893. </a:t>
            </a:r>
          </a:p>
          <a:p>
            <a:r>
              <a:rPr lang="nb-NO" sz="2000"/>
              <a:t>Stortinget bevilget 10 000 kroner til nødhjelp, og kongehuset ga 7000 kroner. 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4C56D3D-C4DA-4C6C-8619-F99C1779D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6" r="32857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97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EE2BFB-AFEC-414B-8F28-44273F33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nb-NO" sz="2800"/>
              <a:t>Kongehuset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99733D-23F0-4F73-810C-BE275B04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nb-NO" sz="1600"/>
              <a:t>Kongehuset var klar over at de måtte knytte seg til Olavskulturen, Nidarosdomen og Stiklestad.</a:t>
            </a:r>
          </a:p>
          <a:p>
            <a:r>
              <a:rPr lang="nb-NO" sz="1600"/>
              <a:t>Dette var viktig i oppbyggingen av Norge som nasjon.</a:t>
            </a:r>
          </a:p>
          <a:p>
            <a:r>
              <a:rPr lang="nb-NO" sz="1600"/>
              <a:t>Få plasser har hatt tettere kongelig besøk enn Verdal og Stiklestad</a:t>
            </a:r>
          </a:p>
          <a:p>
            <a:pPr marL="0" indent="0">
              <a:buNone/>
            </a:pPr>
            <a:endParaRPr lang="nb-NO" sz="16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2CBEF0-0AAE-4C2A-9C35-18A48E54E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" r="10649" b="2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9E3833F-2419-43DA-89A5-4E38208D6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5307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9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134031-22A5-4DAF-9CFC-4AB99816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Prins Carls besøk slik det er beskrevet i </a:t>
            </a:r>
            <a:r>
              <a:rPr lang="nb-NO" err="1"/>
              <a:t>Rasoriatoriet</a:t>
            </a:r>
            <a:r>
              <a:rPr lang="nb-NO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F230EB-F2B4-4D32-BDBD-243FA703B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Kjæra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venner!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Min far kung Oscar den andra har med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størsta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sorg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erfarit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olycka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som har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drabbats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denna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vackra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bygd Verdalen!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 har sendt mig hit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upp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før at vitna om sin sorg!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Jag har fått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rida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opp i høgden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skodat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olyckksfeltet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Men jag kan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finna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ord til at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beskriva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vad jag der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såg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....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Min far...Kung Oscar den andra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drottningen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overbringer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hervid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kroner fem tusen til hjelp-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arbetet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Från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kronprins Gustav Adolf, prins Eugen og mig overbringes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kronor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tusen.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Slutligen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En stor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tack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til de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modiga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menn som med stor fåra før sina liv tok sig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utgjennom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leirmassarna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reddade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så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många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Dom vil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senare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motta kungens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medalj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Jag vil nu be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dessa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stiga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fram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motta mina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handtryck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Tack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imillom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dem som sto der i rekken og tok prinsen i handa. Prinsen ha god tid og han snakka med all. Og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da'n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snakka med 'om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så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fekk'n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hør om a Matilde. Og han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han sa at det som va verst va at dem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itj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ha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fynni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veitja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og fått a lagt i vigsla jord.</a:t>
            </a:r>
            <a:endParaRPr lang="nb-NO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Det va da Prins Carl sa sine "bevingede ord". Prins Carl va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tørrpinn,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blankskurt militær, han ha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itj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særlig godt gehør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eingong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Men han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Elleseus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fekk'n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 te å sei: Jag tror Matilde er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vigslat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 ditt </a:t>
            </a:r>
            <a:r>
              <a:rPr lang="nb-NO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hjarta</a:t>
            </a:r>
            <a:r>
              <a:rPr lang="nb-NO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nb-NO" b="0" i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74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AD4DC0-C6B2-401E-A126-B4669A17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Kilder: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2B6A02-272B-4A8B-B789-94701180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Kongehuset.no</a:t>
            </a:r>
          </a:p>
          <a:p>
            <a:r>
              <a:rPr lang="nb-NO" dirty="0"/>
              <a:t>Yngve Kvistad: Stiklestadspelet</a:t>
            </a:r>
          </a:p>
          <a:p>
            <a:r>
              <a:rPr lang="nb-NO" dirty="0"/>
              <a:t>NRK.no</a:t>
            </a:r>
          </a:p>
          <a:p>
            <a:r>
              <a:rPr lang="nb-NO" dirty="0"/>
              <a:t>Adressa.no</a:t>
            </a:r>
          </a:p>
          <a:p>
            <a:r>
              <a:rPr lang="nb-NO" dirty="0"/>
              <a:t>Innherred.no</a:t>
            </a:r>
          </a:p>
          <a:p>
            <a:r>
              <a:rPr lang="nb-NO" dirty="0"/>
              <a:t>Verdalsbilder </a:t>
            </a:r>
          </a:p>
          <a:p>
            <a:r>
              <a:rPr lang="nb-NO" dirty="0" err="1"/>
              <a:t>Verdalsoriatoriet</a:t>
            </a:r>
            <a:endParaRPr lang="nb-NO" dirty="0"/>
          </a:p>
          <a:p>
            <a:r>
              <a:rPr lang="nb-NO" dirty="0"/>
              <a:t>Virksommeord.no</a:t>
            </a:r>
          </a:p>
          <a:p>
            <a:r>
              <a:rPr lang="nb-NO" dirty="0" err="1"/>
              <a:t>Renbjørarkiv</a:t>
            </a:r>
            <a:endParaRPr lang="nb-NO" dirty="0"/>
          </a:p>
          <a:p>
            <a:r>
              <a:rPr lang="nb-NO" dirty="0" err="1"/>
              <a:t>Haugesløl</a:t>
            </a:r>
            <a:r>
              <a:rPr lang="nb-NO" dirty="0"/>
              <a:t>: Vår kongen og hans hus</a:t>
            </a:r>
          </a:p>
          <a:p>
            <a:r>
              <a:rPr lang="nb-NO" dirty="0"/>
              <a:t>Private bilder Erlend Alexander </a:t>
            </a:r>
            <a:r>
              <a:rPr lang="nb-NO" dirty="0" err="1"/>
              <a:t>Heir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410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BD29B35-7B05-4F6F-A628-577898A1C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0E763C-FC1F-4E24-B9E1-79453B6E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1906: Kong Haakon og Dronning Maud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9717B5-2BCC-4E0B-B05B-8DD0260A0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Allerede i 1906 besøkte det nye kongeparet Verdal under kroningsferden. </a:t>
            </a:r>
          </a:p>
          <a:p>
            <a:endParaRPr lang="nb-NO" sz="1700"/>
          </a:p>
        </p:txBody>
      </p:sp>
    </p:spTree>
    <p:extLst>
      <p:ext uri="{BB962C8B-B14F-4D97-AF65-F5344CB8AC3E}">
        <p14:creationId xmlns:p14="http://schemas.microsoft.com/office/powerpoint/2010/main" val="159986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D349E0-E444-4B00-ABDE-08914301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/>
              <a:t>1930 Kongefamilien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81D66E-E009-4307-995F-B8BA415C5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I 1930 var det 900 årsjubileet for Hellig Olavs død på Stiklestad. </a:t>
            </a:r>
          </a:p>
          <a:p>
            <a:r>
              <a:rPr lang="nb-NO" sz="2000"/>
              <a:t>Dette ble markert både i Trondheim og på Stiklestad</a:t>
            </a:r>
          </a:p>
          <a:p>
            <a:r>
              <a:rPr lang="nb-NO" sz="2000"/>
              <a:t>Kongefamilien var tilstede . Kong Haakon, Dronning Maud, Kronprins Olav og Kronprinsesse Märtha. </a:t>
            </a:r>
          </a:p>
          <a:p>
            <a:r>
              <a:rPr lang="nb-NO" sz="2000"/>
              <a:t>Kong Haakons tale:</a:t>
            </a:r>
          </a:p>
          <a:p>
            <a:pPr marL="0" indent="0">
              <a:buNone/>
            </a:pPr>
            <a:r>
              <a:rPr lang="nb-NO" sz="2000">
                <a:hlinkClick r:id="rId2"/>
              </a:rPr>
              <a:t>http://virksommeordtale/622/?fbclid=IwAR3ZxY9XPB0GY7Dblkwe5prnlxtk1fuHAxMGAKYkXsf_5RP88HokBb_01Q0.no/</a:t>
            </a:r>
            <a:endParaRPr lang="nb-NO" sz="2000"/>
          </a:p>
        </p:txBody>
      </p:sp>
      <p:pic>
        <p:nvPicPr>
          <p:cNvPr id="4" name="Bilde 3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AE9208FE-6115-4890-9B9B-0BB8806FA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4" r="763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5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9FB788-2A04-4C21-BA6B-3A76B958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7A16688-CD90-458D-8B74-ECED08821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2457" y="1987420"/>
            <a:ext cx="6341457" cy="43721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EE3B025-27FC-442D-BC1B-048C9F360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9" y="1825625"/>
            <a:ext cx="4559656" cy="45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6AA5326-85A2-4739-B7ED-78752C6B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/>
              <a:t>1946 50-årsstevnet  </a:t>
            </a:r>
            <a:r>
              <a:rPr lang="nb-NO" sz="4200" err="1"/>
              <a:t>Noregs</a:t>
            </a:r>
            <a:r>
              <a:rPr lang="nb-NO" sz="4200"/>
              <a:t> </a:t>
            </a:r>
            <a:r>
              <a:rPr lang="nb-NO" sz="4200" err="1"/>
              <a:t>Ungomslag</a:t>
            </a:r>
            <a:endParaRPr lang="nb-NO" sz="4200"/>
          </a:p>
        </p:txBody>
      </p:sp>
      <p:sp>
        <p:nvSpPr>
          <p:cNvPr id="10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4BE692-2CA4-463A-B0C2-8A9BA6D78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/>
              <a:t>Kronprins Olav besøker Stiklestad 7. juli da </a:t>
            </a:r>
            <a:r>
              <a:rPr lang="nb-NO" err="1"/>
              <a:t>Noregs</a:t>
            </a:r>
            <a:r>
              <a:rPr lang="nb-NO"/>
              <a:t> Ungdomslag holder sitt 50-årsstevnet på Stiklestad der kronprinsen holder tale på nynorsk.</a:t>
            </a:r>
          </a:p>
          <a:p>
            <a:pPr marL="0" indent="0">
              <a:buNone/>
            </a:pPr>
            <a:endParaRPr lang="nb-NO" sz="2200"/>
          </a:p>
        </p:txBody>
      </p:sp>
      <p:pic>
        <p:nvPicPr>
          <p:cNvPr id="1026" name="Picture 2" descr="Noregs Ungdomslags, 50-års jubileumsstevne på Stiklestad - Levanger  Fotomuseum / DigitaltMuseum">
            <a:extLst>
              <a:ext uri="{FF2B5EF4-FFF2-40B4-BE49-F238E27FC236}">
                <a16:creationId xmlns:a16="http://schemas.microsoft.com/office/drawing/2014/main" id="{53014891-0258-4EA6-9250-CA6A55B13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r="2093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62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3FB3F22-87AF-1552-B292-F1C2184FA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85" b="1"/>
          <a:stretch/>
        </p:blipFill>
        <p:spPr>
          <a:xfrm rot="16200000">
            <a:off x="1544541" y="-1544541"/>
            <a:ext cx="6858000" cy="9947082"/>
          </a:xfrm>
          <a:prstGeom prst="rect">
            <a:avLst/>
          </a:prstGeom>
        </p:spPr>
      </p:pic>
      <p:sp>
        <p:nvSpPr>
          <p:cNvPr id="30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1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E97A054-23B3-5FF8-4611-1E777160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nb-NO" sz="3600"/>
              <a:t>Reisen til Nord-Norge 1959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70BD49-7481-7F29-84DE-2380018C0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r>
              <a:rPr lang="nb-NO" sz="2000"/>
              <a:t>Under reisen til Nord-Norge i 1959, året etter signingen i Trondheim, besøkte den nye kongen og Prinsesse Astrid Stiklestad kirke 11. juli 1959.</a:t>
            </a:r>
          </a:p>
          <a:p>
            <a:r>
              <a:rPr lang="nb-NO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619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E8AE09C-0961-4E3B-96E7-C3E177501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0" r="1198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6F9FCCA-A83A-4FBF-9E2C-66E75B36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nb-NO" sz="2800"/>
              <a:t>1963 Kong Olav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95EF50-FF8D-4989-9453-630614DCB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nb-NO" sz="1700"/>
              <a:t>Kong Olav holder tale under Spelet i 1963</a:t>
            </a:r>
          </a:p>
          <a:p>
            <a:r>
              <a:rPr lang="nb-NO" sz="1700"/>
              <a:t>Kongen ser for første </a:t>
            </a:r>
          </a:p>
          <a:p>
            <a:pPr marL="0" indent="0">
              <a:buNone/>
            </a:pPr>
            <a:r>
              <a:rPr lang="nb-NO" sz="1700"/>
              <a:t>gang Spelet som ble </a:t>
            </a:r>
          </a:p>
          <a:p>
            <a:pPr marL="0" indent="0">
              <a:buNone/>
            </a:pPr>
            <a:r>
              <a:rPr lang="nb-NO" sz="1700"/>
              <a:t>oppført første gang i 1954,</a:t>
            </a:r>
          </a:p>
          <a:p>
            <a:pPr marL="0" indent="0">
              <a:buNone/>
            </a:pPr>
            <a:r>
              <a:rPr lang="nb-NO" sz="1700"/>
              <a:t>men den nye utgaven vart</a:t>
            </a:r>
          </a:p>
          <a:p>
            <a:pPr marL="0" indent="0">
              <a:buNone/>
            </a:pPr>
            <a:r>
              <a:rPr lang="nb-NO" sz="1700"/>
              <a:t>Oppført i 1961.</a:t>
            </a:r>
          </a:p>
          <a:p>
            <a:endParaRPr lang="nb-NO" sz="1700"/>
          </a:p>
        </p:txBody>
      </p:sp>
    </p:spTree>
    <p:extLst>
      <p:ext uri="{BB962C8B-B14F-4D97-AF65-F5344CB8AC3E}">
        <p14:creationId xmlns:p14="http://schemas.microsoft.com/office/powerpoint/2010/main" val="375712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BBC365-1704-4DE0-B4F9-CECA496A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/>
              <a:t>1965 Kronprins Harald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40231A9-5214-4235-A467-FAE77CF59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Kronprins Harald besøker Stiklestad for første gang i 1965 da han ser Spelet</a:t>
            </a:r>
          </a:p>
          <a:p>
            <a:endParaRPr lang="nb-NO" sz="200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EAA0110-9F9B-46AF-A2B1-182408CB6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11" r="1" b="18312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147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86f0958c-e69d-44bc-9c7f-071b795998f8" xsi:nil="true"/>
    <Has_Teacher_Only_SectionGroup xmlns="86f0958c-e69d-44bc-9c7f-071b795998f8" xsi:nil="true"/>
    <CultureName xmlns="86f0958c-e69d-44bc-9c7f-071b795998f8" xsi:nil="true"/>
    <Students xmlns="86f0958c-e69d-44bc-9c7f-071b795998f8">
      <UserInfo>
        <DisplayName/>
        <AccountId xsi:nil="true"/>
        <AccountType/>
      </UserInfo>
    </Students>
    <AppVersion xmlns="86f0958c-e69d-44bc-9c7f-071b795998f8" xsi:nil="true"/>
    <TeamsChannelId xmlns="86f0958c-e69d-44bc-9c7f-071b795998f8" xsi:nil="true"/>
    <IsNotebookLocked xmlns="86f0958c-e69d-44bc-9c7f-071b795998f8" xsi:nil="true"/>
    <Self_Registration_Enabled xmlns="86f0958c-e69d-44bc-9c7f-071b795998f8" xsi:nil="true"/>
    <Teachers xmlns="86f0958c-e69d-44bc-9c7f-071b795998f8">
      <UserInfo>
        <DisplayName/>
        <AccountId xsi:nil="true"/>
        <AccountType/>
      </UserInfo>
    </Teachers>
    <Teams_Channel_Section_Location xmlns="86f0958c-e69d-44bc-9c7f-071b795998f8" xsi:nil="true"/>
    <Self_Registration_Enabled0 xmlns="86f0958c-e69d-44bc-9c7f-071b795998f8" xsi:nil="true"/>
    <Math_Settings xmlns="86f0958c-e69d-44bc-9c7f-071b795998f8" xsi:nil="true"/>
    <NotebookType xmlns="86f0958c-e69d-44bc-9c7f-071b795998f8" xsi:nil="true"/>
    <Invited_Students xmlns="86f0958c-e69d-44bc-9c7f-071b795998f8" xsi:nil="true"/>
    <LMS_Mappings xmlns="86f0958c-e69d-44bc-9c7f-071b795998f8" xsi:nil="true"/>
    <FolderType xmlns="86f0958c-e69d-44bc-9c7f-071b795998f8" xsi:nil="true"/>
    <Owner xmlns="86f0958c-e69d-44bc-9c7f-071b795998f8">
      <UserInfo>
        <DisplayName/>
        <AccountId xsi:nil="true"/>
        <AccountType/>
      </UserInfo>
    </Owner>
    <Student_Groups xmlns="86f0958c-e69d-44bc-9c7f-071b795998f8">
      <UserInfo>
        <DisplayName/>
        <AccountId xsi:nil="true"/>
        <AccountType/>
      </UserInfo>
    </Student_Groups>
    <Distribution_Groups xmlns="86f0958c-e69d-44bc-9c7f-071b795998f8" xsi:nil="true"/>
    <Invited_Teachers xmlns="86f0958c-e69d-44bc-9c7f-071b795998f8" xsi:nil="true"/>
    <DefaultSectionNames xmlns="86f0958c-e69d-44bc-9c7f-071b795998f8" xsi:nil="true"/>
    <Templates xmlns="86f0958c-e69d-44bc-9c7f-071b795998f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959A51D0329C418FCF04CAAA45BDBC" ma:contentTypeVersion="36" ma:contentTypeDescription="Create a new document." ma:contentTypeScope="" ma:versionID="09f7f8fbbf702edc2e91347328923e36">
  <xsd:schema xmlns:xsd="http://www.w3.org/2001/XMLSchema" xmlns:xs="http://www.w3.org/2001/XMLSchema" xmlns:p="http://schemas.microsoft.com/office/2006/metadata/properties" xmlns:ns3="a6cc341f-0bad-4b14-9ccf-1e32e86c1bbf" xmlns:ns4="86f0958c-e69d-44bc-9c7f-071b795998f8" targetNamespace="http://schemas.microsoft.com/office/2006/metadata/properties" ma:root="true" ma:fieldsID="473013c2e002b9293d02f653bfaa54df" ns3:_="" ns4:_="">
    <xsd:import namespace="a6cc341f-0bad-4b14-9ccf-1e32e86c1bbf"/>
    <xsd:import namespace="86f0958c-e69d-44bc-9c7f-071b795998f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Templates" minOccurs="0"/>
                <xsd:element ref="ns4:Self_Registration_Enabled0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TeamsChannelId" minOccurs="0"/>
                <xsd:element ref="ns4:IsNotebookLocked" minOccurs="0"/>
                <xsd:element ref="ns4:Math_Settings" minOccurs="0"/>
                <xsd:element ref="ns4:MediaServiceGenerationTime" minOccurs="0"/>
                <xsd:element ref="ns4:MediaServiceEventHashCode" minOccurs="0"/>
                <xsd:element ref="ns4:Distribution_Groups" minOccurs="0"/>
                <xsd:element ref="ns4:LMS_Mappings" minOccurs="0"/>
                <xsd:element ref="ns4:MediaServiceAutoKeyPoints" minOccurs="0"/>
                <xsd:element ref="ns4:MediaServiceKeyPoints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c341f-0bad-4b14-9ccf-1e32e86c1b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0958c-e69d-44bc-9c7f-071b795998f8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26" nillable="true" ma:displayName="Self Registration Enabled" ma:internalName="Self_Registration_Enabled0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0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31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Distribution_Groups" ma:index="3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9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2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15111D-E761-4EC1-AA3C-125C91F953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DC71D4-0F91-43B7-A735-3BBB13A82B49}">
  <ds:schemaRefs>
    <ds:schemaRef ds:uri="86f0958c-e69d-44bc-9c7f-071b795998f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20EC4C-3156-4C66-9567-444993BD0F32}">
  <ds:schemaRefs>
    <ds:schemaRef ds:uri="86f0958c-e69d-44bc-9c7f-071b795998f8"/>
    <ds:schemaRef ds:uri="a6cc341f-0bad-4b14-9ccf-1e32e86c1b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Office PowerPoint</Application>
  <PresentationFormat>Widescreen</PresentationFormat>
  <Paragraphs>87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8" baseType="lpstr">
      <vt:lpstr>Meiryo</vt:lpstr>
      <vt:lpstr>Arial</vt:lpstr>
      <vt:lpstr>Calibri</vt:lpstr>
      <vt:lpstr>Calibri Light</vt:lpstr>
      <vt:lpstr>Tahoma</vt:lpstr>
      <vt:lpstr>Times New Roman</vt:lpstr>
      <vt:lpstr>Office-tema</vt:lpstr>
      <vt:lpstr>Kongehuset og Stiklestad</vt:lpstr>
      <vt:lpstr>Kongehuset</vt:lpstr>
      <vt:lpstr>1906: Kong Haakon og Dronning Maud</vt:lpstr>
      <vt:lpstr>1930 Kongefamilien</vt:lpstr>
      <vt:lpstr>PowerPoint-presentasjon</vt:lpstr>
      <vt:lpstr>1946 50-årsstevnet  Noregs Ungomslag</vt:lpstr>
      <vt:lpstr>Reisen til Nord-Norge 1959</vt:lpstr>
      <vt:lpstr>1963 Kong Olav</vt:lpstr>
      <vt:lpstr>1965 Kronprins Harald</vt:lpstr>
      <vt:lpstr>1977  Dronning Margrethe,  prins Henrik, Kronprins Frederik og Prins Joachim av Danmark og kronprinsesse Sonja</vt:lpstr>
      <vt:lpstr>1977</vt:lpstr>
      <vt:lpstr>1980 Kong Olav og Kronprinsfamilien</vt:lpstr>
      <vt:lpstr>1992 Kong Harald og dronning Sonja</vt:lpstr>
      <vt:lpstr>2000 Kronprins Haakon</vt:lpstr>
      <vt:lpstr>2005</vt:lpstr>
      <vt:lpstr>2015</vt:lpstr>
      <vt:lpstr>PowerPoint-presentasjon</vt:lpstr>
      <vt:lpstr>Kong Oscar II 1873</vt:lpstr>
      <vt:lpstr>Verdalsraset i 1893 Prins Carl besøkte Stiklestad</vt:lpstr>
      <vt:lpstr>Prins Carls besøk slik det er beskrevet i Rasoriatoriet </vt:lpstr>
      <vt:lpstr>Kilder: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Kongehuset og Stiklestad</dc:title>
  <dc:creator>Storholmen, Åse</dc:creator>
  <cp:lastModifiedBy>Storholmen, Åse</cp:lastModifiedBy>
  <cp:revision>1</cp:revision>
  <dcterms:created xsi:type="dcterms:W3CDTF">2023-04-06T08:24:40Z</dcterms:created>
  <dcterms:modified xsi:type="dcterms:W3CDTF">2023-04-30T14:36:29Z</dcterms:modified>
</cp:coreProperties>
</file>