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1" r:id="rId9"/>
    <p:sldId id="259"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DA402-2D65-4504-BA4E-B808E3F1E0B7}" v="31" dt="2022-05-25T15:17:14.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rholmen, Åse" userId="970ffbd3-6f3d-45c6-9a91-3ac150428195" providerId="ADAL" clId="{A2C425DE-5593-4A38-8F66-982C23D3CE8A}"/>
    <pc:docChg chg="undo custSel mod addSld delSld modSld">
      <pc:chgData name="Storholmen, Åse" userId="970ffbd3-6f3d-45c6-9a91-3ac150428195" providerId="ADAL" clId="{A2C425DE-5593-4A38-8F66-982C23D3CE8A}" dt="2022-05-25T15:17:25.437" v="396" actId="26606"/>
      <pc:docMkLst>
        <pc:docMk/>
      </pc:docMkLst>
      <pc:sldChg chg="addSp modSp mod setBg">
        <pc:chgData name="Storholmen, Åse" userId="970ffbd3-6f3d-45c6-9a91-3ac150428195" providerId="ADAL" clId="{A2C425DE-5593-4A38-8F66-982C23D3CE8A}" dt="2022-05-25T15:04:26.133" v="43" actId="27614"/>
        <pc:sldMkLst>
          <pc:docMk/>
          <pc:sldMk cId="4201520700" sldId="256"/>
        </pc:sldMkLst>
        <pc:spChg chg="mod">
          <ac:chgData name="Storholmen, Åse" userId="970ffbd3-6f3d-45c6-9a91-3ac150428195" providerId="ADAL" clId="{A2C425DE-5593-4A38-8F66-982C23D3CE8A}" dt="2022-05-25T15:04:16.675" v="42" actId="26606"/>
          <ac:spMkLst>
            <pc:docMk/>
            <pc:sldMk cId="4201520700" sldId="256"/>
            <ac:spMk id="2" creationId="{266465BD-BB70-44E4-93F6-4910F5F48A17}"/>
          </ac:spMkLst>
        </pc:spChg>
        <pc:spChg chg="mod">
          <ac:chgData name="Storholmen, Åse" userId="970ffbd3-6f3d-45c6-9a91-3ac150428195" providerId="ADAL" clId="{A2C425DE-5593-4A38-8F66-982C23D3CE8A}" dt="2022-05-25T15:04:16.675" v="42" actId="26606"/>
          <ac:spMkLst>
            <pc:docMk/>
            <pc:sldMk cId="4201520700" sldId="256"/>
            <ac:spMk id="3" creationId="{8FCF58F0-BAFC-4535-8F97-4EEDAACA9B49}"/>
          </ac:spMkLst>
        </pc:spChg>
        <pc:spChg chg="add">
          <ac:chgData name="Storholmen, Åse" userId="970ffbd3-6f3d-45c6-9a91-3ac150428195" providerId="ADAL" clId="{A2C425DE-5593-4A38-8F66-982C23D3CE8A}" dt="2022-05-25T15:04:16.675" v="42" actId="26606"/>
          <ac:spMkLst>
            <pc:docMk/>
            <pc:sldMk cId="4201520700" sldId="256"/>
            <ac:spMk id="9" creationId="{87CC2527-562A-4F69-B487-4371E5B243E7}"/>
          </ac:spMkLst>
        </pc:spChg>
        <pc:picChg chg="add mod ord">
          <ac:chgData name="Storholmen, Åse" userId="970ffbd3-6f3d-45c6-9a91-3ac150428195" providerId="ADAL" clId="{A2C425DE-5593-4A38-8F66-982C23D3CE8A}" dt="2022-05-25T15:04:26.133" v="43" actId="27614"/>
          <ac:picMkLst>
            <pc:docMk/>
            <pc:sldMk cId="4201520700" sldId="256"/>
            <ac:picMk id="4" creationId="{FFFEAAA3-E67A-4E11-BABA-6C21D173FA43}"/>
          </ac:picMkLst>
        </pc:picChg>
        <pc:cxnChg chg="add">
          <ac:chgData name="Storholmen, Åse" userId="970ffbd3-6f3d-45c6-9a91-3ac150428195" providerId="ADAL" clId="{A2C425DE-5593-4A38-8F66-982C23D3CE8A}" dt="2022-05-25T15:04:16.675" v="42" actId="26606"/>
          <ac:cxnSpMkLst>
            <pc:docMk/>
            <pc:sldMk cId="4201520700" sldId="256"/>
            <ac:cxnSpMk id="11" creationId="{BCDAEC91-5BCE-4B55-9CC0-43EF94CB734B}"/>
          </ac:cxnSpMkLst>
        </pc:cxnChg>
      </pc:sldChg>
      <pc:sldChg chg="addSp modSp add mod setBg">
        <pc:chgData name="Storholmen, Åse" userId="970ffbd3-6f3d-45c6-9a91-3ac150428195" providerId="ADAL" clId="{A2C425DE-5593-4A38-8F66-982C23D3CE8A}" dt="2022-05-25T15:07:21.284" v="298" actId="26606"/>
        <pc:sldMkLst>
          <pc:docMk/>
          <pc:sldMk cId="1594081816" sldId="257"/>
        </pc:sldMkLst>
        <pc:spChg chg="mod">
          <ac:chgData name="Storholmen, Åse" userId="970ffbd3-6f3d-45c6-9a91-3ac150428195" providerId="ADAL" clId="{A2C425DE-5593-4A38-8F66-982C23D3CE8A}" dt="2022-05-25T15:07:21.284" v="298" actId="26606"/>
          <ac:spMkLst>
            <pc:docMk/>
            <pc:sldMk cId="1594081816" sldId="257"/>
            <ac:spMk id="2" creationId="{2EE5DE98-79B9-4197-850A-3CD13A872A6E}"/>
          </ac:spMkLst>
        </pc:spChg>
        <pc:spChg chg="mod">
          <ac:chgData name="Storholmen, Åse" userId="970ffbd3-6f3d-45c6-9a91-3ac150428195" providerId="ADAL" clId="{A2C425DE-5593-4A38-8F66-982C23D3CE8A}" dt="2022-05-25T15:07:21.284" v="298" actId="26606"/>
          <ac:spMkLst>
            <pc:docMk/>
            <pc:sldMk cId="1594081816" sldId="257"/>
            <ac:spMk id="3" creationId="{46BB3936-3E3F-49AA-AB9E-4B2F85F1C6E8}"/>
          </ac:spMkLst>
        </pc:spChg>
        <pc:spChg chg="add">
          <ac:chgData name="Storholmen, Åse" userId="970ffbd3-6f3d-45c6-9a91-3ac150428195" providerId="ADAL" clId="{A2C425DE-5593-4A38-8F66-982C23D3CE8A}" dt="2022-05-25T15:07:21.284" v="298" actId="26606"/>
          <ac:spMkLst>
            <pc:docMk/>
            <pc:sldMk cId="1594081816" sldId="257"/>
            <ac:spMk id="71" creationId="{F13C74B1-5B17-4795-BED0-7140497B445A}"/>
          </ac:spMkLst>
        </pc:spChg>
        <pc:spChg chg="add">
          <ac:chgData name="Storholmen, Åse" userId="970ffbd3-6f3d-45c6-9a91-3ac150428195" providerId="ADAL" clId="{A2C425DE-5593-4A38-8F66-982C23D3CE8A}" dt="2022-05-25T15:07:21.284" v="298" actId="26606"/>
          <ac:spMkLst>
            <pc:docMk/>
            <pc:sldMk cId="1594081816" sldId="257"/>
            <ac:spMk id="73" creationId="{D4974D33-8DC5-464E-8C6D-BE58F0669C17}"/>
          </ac:spMkLst>
        </pc:spChg>
        <pc:picChg chg="add mod">
          <ac:chgData name="Storholmen, Åse" userId="970ffbd3-6f3d-45c6-9a91-3ac150428195" providerId="ADAL" clId="{A2C425DE-5593-4A38-8F66-982C23D3CE8A}" dt="2022-05-25T15:07:21.284" v="298" actId="26606"/>
          <ac:picMkLst>
            <pc:docMk/>
            <pc:sldMk cId="1594081816" sldId="257"/>
            <ac:picMk id="1026" creationId="{252E0104-7183-4E63-9B4F-20BDCCFFAB6D}"/>
          </ac:picMkLst>
        </pc:picChg>
      </pc:sldChg>
      <pc:sldChg chg="addSp modSp add mod setBg">
        <pc:chgData name="Storholmen, Åse" userId="970ffbd3-6f3d-45c6-9a91-3ac150428195" providerId="ADAL" clId="{A2C425DE-5593-4A38-8F66-982C23D3CE8A}" dt="2022-05-25T15:15:52.251" v="390" actId="27636"/>
        <pc:sldMkLst>
          <pc:docMk/>
          <pc:sldMk cId="3852228913" sldId="258"/>
        </pc:sldMkLst>
        <pc:spChg chg="mod">
          <ac:chgData name="Storholmen, Åse" userId="970ffbd3-6f3d-45c6-9a91-3ac150428195" providerId="ADAL" clId="{A2C425DE-5593-4A38-8F66-982C23D3CE8A}" dt="2022-05-25T15:10:38.643" v="344" actId="26606"/>
          <ac:spMkLst>
            <pc:docMk/>
            <pc:sldMk cId="3852228913" sldId="258"/>
            <ac:spMk id="2" creationId="{86ED3611-4EE9-47B9-A9C6-45B946344DD4}"/>
          </ac:spMkLst>
        </pc:spChg>
        <pc:spChg chg="mod">
          <ac:chgData name="Storholmen, Åse" userId="970ffbd3-6f3d-45c6-9a91-3ac150428195" providerId="ADAL" clId="{A2C425DE-5593-4A38-8F66-982C23D3CE8A}" dt="2022-05-25T15:15:52.251" v="390" actId="27636"/>
          <ac:spMkLst>
            <pc:docMk/>
            <pc:sldMk cId="3852228913" sldId="258"/>
            <ac:spMk id="3" creationId="{CB48554D-4FD4-46AF-A1C9-7818B7E54FAF}"/>
          </ac:spMkLst>
        </pc:spChg>
        <pc:picChg chg="add mod">
          <ac:chgData name="Storholmen, Åse" userId="970ffbd3-6f3d-45c6-9a91-3ac150428195" providerId="ADAL" clId="{A2C425DE-5593-4A38-8F66-982C23D3CE8A}" dt="2022-05-25T15:10:38.643" v="344" actId="26606"/>
          <ac:picMkLst>
            <pc:docMk/>
            <pc:sldMk cId="3852228913" sldId="258"/>
            <ac:picMk id="4" creationId="{B801B8E0-C616-42A1-91C6-6E40C7AC1B79}"/>
          </ac:picMkLst>
        </pc:picChg>
        <pc:cxnChg chg="add">
          <ac:chgData name="Storholmen, Åse" userId="970ffbd3-6f3d-45c6-9a91-3ac150428195" providerId="ADAL" clId="{A2C425DE-5593-4A38-8F66-982C23D3CE8A}" dt="2022-05-25T15:10:38.643" v="344" actId="26606"/>
          <ac:cxnSpMkLst>
            <pc:docMk/>
            <pc:sldMk cId="3852228913" sldId="258"/>
            <ac:cxnSpMk id="9" creationId="{A7F400EE-A8A5-48AF-B4D6-291B52C6F0B0}"/>
          </ac:cxnSpMkLst>
        </pc:cxnChg>
      </pc:sldChg>
      <pc:sldChg chg="addSp delSp modSp add mod setBg">
        <pc:chgData name="Storholmen, Åse" userId="970ffbd3-6f3d-45c6-9a91-3ac150428195" providerId="ADAL" clId="{A2C425DE-5593-4A38-8F66-982C23D3CE8A}" dt="2022-05-25T15:17:25.437" v="396" actId="26606"/>
        <pc:sldMkLst>
          <pc:docMk/>
          <pc:sldMk cId="879071498" sldId="259"/>
        </pc:sldMkLst>
        <pc:spChg chg="mod">
          <ac:chgData name="Storholmen, Åse" userId="970ffbd3-6f3d-45c6-9a91-3ac150428195" providerId="ADAL" clId="{A2C425DE-5593-4A38-8F66-982C23D3CE8A}" dt="2022-05-25T15:17:25.437" v="396" actId="26606"/>
          <ac:spMkLst>
            <pc:docMk/>
            <pc:sldMk cId="879071498" sldId="259"/>
            <ac:spMk id="2" creationId="{5CC4D02F-6B64-4FFA-9035-3B81DFF0E78F}"/>
          </ac:spMkLst>
        </pc:spChg>
        <pc:spChg chg="mod">
          <ac:chgData name="Storholmen, Åse" userId="970ffbd3-6f3d-45c6-9a91-3ac150428195" providerId="ADAL" clId="{A2C425DE-5593-4A38-8F66-982C23D3CE8A}" dt="2022-05-25T15:17:25.437" v="396" actId="26606"/>
          <ac:spMkLst>
            <pc:docMk/>
            <pc:sldMk cId="879071498" sldId="259"/>
            <ac:spMk id="3" creationId="{7F4683F6-5D29-4832-93C3-28F6108B65D2}"/>
          </ac:spMkLst>
        </pc:spChg>
        <pc:spChg chg="add del">
          <ac:chgData name="Storholmen, Åse" userId="970ffbd3-6f3d-45c6-9a91-3ac150428195" providerId="ADAL" clId="{A2C425DE-5593-4A38-8F66-982C23D3CE8A}" dt="2022-05-25T15:17:20.389" v="393" actId="26606"/>
          <ac:spMkLst>
            <pc:docMk/>
            <pc:sldMk cId="879071498" sldId="259"/>
            <ac:spMk id="9" creationId="{F13C74B1-5B17-4795-BED0-7140497B445A}"/>
          </ac:spMkLst>
        </pc:spChg>
        <pc:spChg chg="add del">
          <ac:chgData name="Storholmen, Åse" userId="970ffbd3-6f3d-45c6-9a91-3ac150428195" providerId="ADAL" clId="{A2C425DE-5593-4A38-8F66-982C23D3CE8A}" dt="2022-05-25T15:17:20.389" v="393" actId="26606"/>
          <ac:spMkLst>
            <pc:docMk/>
            <pc:sldMk cId="879071498" sldId="259"/>
            <ac:spMk id="11" creationId="{D4974D33-8DC5-464E-8C6D-BE58F0669C17}"/>
          </ac:spMkLst>
        </pc:spChg>
        <pc:spChg chg="add del">
          <ac:chgData name="Storholmen, Åse" userId="970ffbd3-6f3d-45c6-9a91-3ac150428195" providerId="ADAL" clId="{A2C425DE-5593-4A38-8F66-982C23D3CE8A}" dt="2022-05-25T15:17:25.417" v="395" actId="26606"/>
          <ac:spMkLst>
            <pc:docMk/>
            <pc:sldMk cId="879071498" sldId="259"/>
            <ac:spMk id="13" creationId="{D009D6D5-DAC2-4A8B-A17A-E206B9012D09}"/>
          </ac:spMkLst>
        </pc:spChg>
        <pc:spChg chg="add">
          <ac:chgData name="Storholmen, Åse" userId="970ffbd3-6f3d-45c6-9a91-3ac150428195" providerId="ADAL" clId="{A2C425DE-5593-4A38-8F66-982C23D3CE8A}" dt="2022-05-25T15:17:25.437" v="396" actId="26606"/>
          <ac:spMkLst>
            <pc:docMk/>
            <pc:sldMk cId="879071498" sldId="259"/>
            <ac:spMk id="15" creationId="{9B7AD9F6-8CE7-4299-8FC6-328F4DCD3FF9}"/>
          </ac:spMkLst>
        </pc:spChg>
        <pc:spChg chg="add">
          <ac:chgData name="Storholmen, Åse" userId="970ffbd3-6f3d-45c6-9a91-3ac150428195" providerId="ADAL" clId="{A2C425DE-5593-4A38-8F66-982C23D3CE8A}" dt="2022-05-25T15:17:25.437" v="396" actId="26606"/>
          <ac:spMkLst>
            <pc:docMk/>
            <pc:sldMk cId="879071498" sldId="259"/>
            <ac:spMk id="16" creationId="{F49775AF-8896-43EE-92C6-83497D6DC56F}"/>
          </ac:spMkLst>
        </pc:spChg>
        <pc:picChg chg="add mod">
          <ac:chgData name="Storholmen, Åse" userId="970ffbd3-6f3d-45c6-9a91-3ac150428195" providerId="ADAL" clId="{A2C425DE-5593-4A38-8F66-982C23D3CE8A}" dt="2022-05-25T15:17:25.437" v="396" actId="26606"/>
          <ac:picMkLst>
            <pc:docMk/>
            <pc:sldMk cId="879071498" sldId="259"/>
            <ac:picMk id="4" creationId="{DCDD2621-822F-4EA2-A2AB-38A839FE69DC}"/>
          </ac:picMkLst>
        </pc:picChg>
      </pc:sldChg>
      <pc:sldChg chg="addSp delSp modSp add mod setBg">
        <pc:chgData name="Storholmen, Åse" userId="970ffbd3-6f3d-45c6-9a91-3ac150428195" providerId="ADAL" clId="{A2C425DE-5593-4A38-8F66-982C23D3CE8A}" dt="2022-05-25T15:13:24.398" v="376" actId="20577"/>
        <pc:sldMkLst>
          <pc:docMk/>
          <pc:sldMk cId="1495066713" sldId="260"/>
        </pc:sldMkLst>
        <pc:spChg chg="mod">
          <ac:chgData name="Storholmen, Åse" userId="970ffbd3-6f3d-45c6-9a91-3ac150428195" providerId="ADAL" clId="{A2C425DE-5593-4A38-8F66-982C23D3CE8A}" dt="2022-05-25T15:13:14.563" v="373" actId="26606"/>
          <ac:spMkLst>
            <pc:docMk/>
            <pc:sldMk cId="1495066713" sldId="260"/>
            <ac:spMk id="2" creationId="{0F1E37AC-52B8-4F76-872E-0776A541DACB}"/>
          </ac:spMkLst>
        </pc:spChg>
        <pc:spChg chg="mod">
          <ac:chgData name="Storholmen, Åse" userId="970ffbd3-6f3d-45c6-9a91-3ac150428195" providerId="ADAL" clId="{A2C425DE-5593-4A38-8F66-982C23D3CE8A}" dt="2022-05-25T15:13:24.398" v="376" actId="20577"/>
          <ac:spMkLst>
            <pc:docMk/>
            <pc:sldMk cId="1495066713" sldId="260"/>
            <ac:spMk id="3" creationId="{81B8E8A5-0275-40D4-88D8-ABCED9AC2F28}"/>
          </ac:spMkLst>
        </pc:spChg>
        <pc:spChg chg="add del">
          <ac:chgData name="Storholmen, Åse" userId="970ffbd3-6f3d-45c6-9a91-3ac150428195" providerId="ADAL" clId="{A2C425DE-5593-4A38-8F66-982C23D3CE8A}" dt="2022-05-25T15:13:14.532" v="372" actId="26606"/>
          <ac:spMkLst>
            <pc:docMk/>
            <pc:sldMk cId="1495066713" sldId="260"/>
            <ac:spMk id="9" creationId="{D1D34770-47A8-402C-AF23-2B653F2D88C1}"/>
          </ac:spMkLst>
        </pc:spChg>
        <pc:picChg chg="add mod">
          <ac:chgData name="Storholmen, Åse" userId="970ffbd3-6f3d-45c6-9a91-3ac150428195" providerId="ADAL" clId="{A2C425DE-5593-4A38-8F66-982C23D3CE8A}" dt="2022-05-25T15:13:14.563" v="373" actId="26606"/>
          <ac:picMkLst>
            <pc:docMk/>
            <pc:sldMk cId="1495066713" sldId="260"/>
            <ac:picMk id="4" creationId="{B53F79BB-0CF4-4451-92B5-27106509B295}"/>
          </ac:picMkLst>
        </pc:picChg>
        <pc:cxnChg chg="add">
          <ac:chgData name="Storholmen, Åse" userId="970ffbd3-6f3d-45c6-9a91-3ac150428195" providerId="ADAL" clId="{A2C425DE-5593-4A38-8F66-982C23D3CE8A}" dt="2022-05-25T15:13:14.563" v="373" actId="26606"/>
          <ac:cxnSpMkLst>
            <pc:docMk/>
            <pc:sldMk cId="1495066713" sldId="260"/>
            <ac:cxnSpMk id="11" creationId="{A7F400EE-A8A5-48AF-B4D6-291B52C6F0B0}"/>
          </ac:cxnSpMkLst>
        </pc:cxnChg>
      </pc:sldChg>
      <pc:sldChg chg="addSp delSp add del">
        <pc:chgData name="Storholmen, Åse" userId="970ffbd3-6f3d-45c6-9a91-3ac150428195" providerId="ADAL" clId="{A2C425DE-5593-4A38-8F66-982C23D3CE8A}" dt="2022-05-25T15:10:45.184" v="345" actId="2696"/>
        <pc:sldMkLst>
          <pc:docMk/>
          <pc:sldMk cId="1543576241" sldId="260"/>
        </pc:sldMkLst>
        <pc:spChg chg="del">
          <ac:chgData name="Storholmen, Åse" userId="970ffbd3-6f3d-45c6-9a91-3ac150428195" providerId="ADAL" clId="{A2C425DE-5593-4A38-8F66-982C23D3CE8A}" dt="2022-05-25T15:10:25.383" v="342"/>
          <ac:spMkLst>
            <pc:docMk/>
            <pc:sldMk cId="1543576241" sldId="260"/>
            <ac:spMk id="3" creationId="{5FC47049-1EED-4B5D-8952-435FF0107106}"/>
          </ac:spMkLst>
        </pc:spChg>
        <pc:picChg chg="add">
          <ac:chgData name="Storholmen, Åse" userId="970ffbd3-6f3d-45c6-9a91-3ac150428195" providerId="ADAL" clId="{A2C425DE-5593-4A38-8F66-982C23D3CE8A}" dt="2022-05-25T15:10:25.383" v="342"/>
          <ac:picMkLst>
            <pc:docMk/>
            <pc:sldMk cId="1543576241" sldId="260"/>
            <ac:picMk id="2050" creationId="{DBC0C17B-A7FB-49F1-B7D8-A23D58136198}"/>
          </ac:picMkLst>
        </pc:picChg>
      </pc:sldChg>
      <pc:sldChg chg="addSp delSp modSp add mod setBg">
        <pc:chgData name="Storholmen, Åse" userId="970ffbd3-6f3d-45c6-9a91-3ac150428195" providerId="ADAL" clId="{A2C425DE-5593-4A38-8F66-982C23D3CE8A}" dt="2022-05-25T15:14:30.403" v="385" actId="255"/>
        <pc:sldMkLst>
          <pc:docMk/>
          <pc:sldMk cId="3949000301" sldId="261"/>
        </pc:sldMkLst>
        <pc:spChg chg="del mod">
          <ac:chgData name="Storholmen, Åse" userId="970ffbd3-6f3d-45c6-9a91-3ac150428195" providerId="ADAL" clId="{A2C425DE-5593-4A38-8F66-982C23D3CE8A}" dt="2022-05-25T15:14:05.100" v="381" actId="478"/>
          <ac:spMkLst>
            <pc:docMk/>
            <pc:sldMk cId="3949000301" sldId="261"/>
            <ac:spMk id="2" creationId="{A1D9C787-EAFD-4985-A766-E24CD7124B44}"/>
          </ac:spMkLst>
        </pc:spChg>
        <pc:spChg chg="mod">
          <ac:chgData name="Storholmen, Åse" userId="970ffbd3-6f3d-45c6-9a91-3ac150428195" providerId="ADAL" clId="{A2C425DE-5593-4A38-8F66-982C23D3CE8A}" dt="2022-05-25T15:14:30.403" v="385" actId="255"/>
          <ac:spMkLst>
            <pc:docMk/>
            <pc:sldMk cId="3949000301" sldId="261"/>
            <ac:spMk id="3" creationId="{C34556BA-1B8D-4D0A-899B-F7D1294F5E9B}"/>
          </ac:spMkLst>
        </pc:spChg>
        <pc:spChg chg="add del">
          <ac:chgData name="Storholmen, Åse" userId="970ffbd3-6f3d-45c6-9a91-3ac150428195" providerId="ADAL" clId="{A2C425DE-5593-4A38-8F66-982C23D3CE8A}" dt="2022-05-25T15:13:59.025" v="380" actId="26606"/>
          <ac:spMkLst>
            <pc:docMk/>
            <pc:sldMk cId="3949000301" sldId="261"/>
            <ac:spMk id="9" creationId="{D009D6D5-DAC2-4A8B-A17A-E206B9012D09}"/>
          </ac:spMkLst>
        </pc:spChg>
        <pc:spChg chg="add">
          <ac:chgData name="Storholmen, Åse" userId="970ffbd3-6f3d-45c6-9a91-3ac150428195" providerId="ADAL" clId="{A2C425DE-5593-4A38-8F66-982C23D3CE8A}" dt="2022-05-25T15:13:59.025" v="380" actId="26606"/>
          <ac:spMkLst>
            <pc:docMk/>
            <pc:sldMk cId="3949000301" sldId="261"/>
            <ac:spMk id="14" creationId="{D009D6D5-DAC2-4A8B-A17A-E206B9012D09}"/>
          </ac:spMkLst>
        </pc:spChg>
        <pc:picChg chg="add mod">
          <ac:chgData name="Storholmen, Åse" userId="970ffbd3-6f3d-45c6-9a91-3ac150428195" providerId="ADAL" clId="{A2C425DE-5593-4A38-8F66-982C23D3CE8A}" dt="2022-05-25T15:13:48.513" v="378" actId="26606"/>
          <ac:picMkLst>
            <pc:docMk/>
            <pc:sldMk cId="3949000301" sldId="261"/>
            <ac:picMk id="4" creationId="{808A29F3-2DA7-40AE-A4D2-DB7BBB4A46B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151493-1BCF-4EC3-A324-39280CD126E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9ED941-8AEC-49A4-87FE-EA22FDEE9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621C436-22A1-493B-9B58-29E8F3054488}"/>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5" name="Plassholder for bunntekst 4">
            <a:extLst>
              <a:ext uri="{FF2B5EF4-FFF2-40B4-BE49-F238E27FC236}">
                <a16:creationId xmlns:a16="http://schemas.microsoft.com/office/drawing/2014/main" id="{90024A85-BC7C-4A7E-AB13-3055536370B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7EC3702-974C-4B56-9191-1404886DA90F}"/>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325549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DAAA15-FA84-423B-8FF1-F29A7661B5C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2CDD435-2168-4DD8-8ADA-9030FF7C87E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45AB18-7E6A-4C16-AC9E-06BC197779E7}"/>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5" name="Plassholder for bunntekst 4">
            <a:extLst>
              <a:ext uri="{FF2B5EF4-FFF2-40B4-BE49-F238E27FC236}">
                <a16:creationId xmlns:a16="http://schemas.microsoft.com/office/drawing/2014/main" id="{9304C365-2B52-44D5-8742-FB469EE4DD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A15B160-A56E-42F3-8248-F1DB261C10EF}"/>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220047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E3AD743-1B78-459D-9B0A-D3A815FA148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1422D8D-52F0-49E5-9276-D9DA91330E7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7C3C975-7021-4DE0-9EB0-DE9EB7C88D60}"/>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5" name="Plassholder for bunntekst 4">
            <a:extLst>
              <a:ext uri="{FF2B5EF4-FFF2-40B4-BE49-F238E27FC236}">
                <a16:creationId xmlns:a16="http://schemas.microsoft.com/office/drawing/2014/main" id="{294DE893-7ABA-4BFB-BF6B-B12DB9EF2B8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53C4CAB-2363-4127-99DF-65E903121816}"/>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39194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DA4976-98F8-4D27-9E4D-38F5F7323B4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E0C223A-ACB6-4BCF-A755-01BF30B6A10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BE994AE-6095-4E23-9C38-5F70B6397FC5}"/>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5" name="Plassholder for bunntekst 4">
            <a:extLst>
              <a:ext uri="{FF2B5EF4-FFF2-40B4-BE49-F238E27FC236}">
                <a16:creationId xmlns:a16="http://schemas.microsoft.com/office/drawing/2014/main" id="{10FAEB76-EAE6-48CA-A264-12F630C828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CAA68C-13F5-42AB-B68A-8767F79894A0}"/>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60014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0FAB66-430C-4400-BEC9-F8AEA422650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78D5B64-453A-492E-AA33-79CE3F069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D34050A-4CD6-4131-90BD-7E812A32707A}"/>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5" name="Plassholder for bunntekst 4">
            <a:extLst>
              <a:ext uri="{FF2B5EF4-FFF2-40B4-BE49-F238E27FC236}">
                <a16:creationId xmlns:a16="http://schemas.microsoft.com/office/drawing/2014/main" id="{513F41B8-C724-40FD-A9E9-787712D9FC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CF2EA1-1F4A-4F92-9C9A-0BA7515BBE51}"/>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317652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4CEECF-F7D7-4E0C-9A98-1AF93F4313A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4CBC9D5-2B2A-47E4-BC6C-174ECCDDDF8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915C811-5228-47FF-A88C-BFE42308092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010BBE7-08FF-4BD5-8A7A-C52310AEB378}"/>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6" name="Plassholder for bunntekst 5">
            <a:extLst>
              <a:ext uri="{FF2B5EF4-FFF2-40B4-BE49-F238E27FC236}">
                <a16:creationId xmlns:a16="http://schemas.microsoft.com/office/drawing/2014/main" id="{9B9332FB-F321-458C-AB83-17996670798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AC7FD3D-3314-4DB6-B1E7-3C506B2A979E}"/>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234716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2B4B04-D24F-49E1-8AB0-98E6713038A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1DBEDDD-D226-4C9B-B20F-CDA87F713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3CA65F3-F757-4240-ABAF-7EC1CAB063F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7076D92-418A-4260-AE33-FF7356188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995F058-B5D3-4920-9810-F571D5CE470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3797142-B58C-4B62-9DA8-BDB2B245BE67}"/>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8" name="Plassholder for bunntekst 7">
            <a:extLst>
              <a:ext uri="{FF2B5EF4-FFF2-40B4-BE49-F238E27FC236}">
                <a16:creationId xmlns:a16="http://schemas.microsoft.com/office/drawing/2014/main" id="{4A56F0AD-B3EE-4F91-B7B3-124686AB72E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9DB80DE-FA30-47BA-ADC9-1B745B3013AB}"/>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310651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6A3853-EF9C-482F-B2B7-A2BA6546BD0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0E24D63-D832-4DE0-9588-0568B3AC1EE0}"/>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4" name="Plassholder for bunntekst 3">
            <a:extLst>
              <a:ext uri="{FF2B5EF4-FFF2-40B4-BE49-F238E27FC236}">
                <a16:creationId xmlns:a16="http://schemas.microsoft.com/office/drawing/2014/main" id="{72888596-6789-42EA-B595-EE6479DF6B4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2E9C9A7-74C7-4472-B90D-20F2BA68F3BE}"/>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1817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A3034CF-3F3A-4997-8DD3-EBF7FDB8AD46}"/>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3" name="Plassholder for bunntekst 2">
            <a:extLst>
              <a:ext uri="{FF2B5EF4-FFF2-40B4-BE49-F238E27FC236}">
                <a16:creationId xmlns:a16="http://schemas.microsoft.com/office/drawing/2014/main" id="{9EF0D925-DE69-45D6-8674-8CE7ADF2E3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278A8DE-B90F-41D8-8EA9-FD04F3174929}"/>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28471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5230D-22B5-4D8C-B61C-46DD2AEAD26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F8A8E2B-BAE2-40FD-95ED-9F7965697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D2E5A14-E9A0-438B-9470-E7B817A3E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48AF1AD-4C54-40AB-AF42-3E837ACD2CDB}"/>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6" name="Plassholder for bunntekst 5">
            <a:extLst>
              <a:ext uri="{FF2B5EF4-FFF2-40B4-BE49-F238E27FC236}">
                <a16:creationId xmlns:a16="http://schemas.microsoft.com/office/drawing/2014/main" id="{CF87A7B3-59D0-4D47-944C-92A03934A6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C09E39C-465A-4F4D-B225-53D0124D193B}"/>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278300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258283-A742-48B6-BD40-4382BE8D9D5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479EDC4-68FF-437D-B01C-153F673ABB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ADE4AD8-4DA6-411B-85F2-BAA9C0065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08BDC48-A6CE-43CC-B7D8-B34ED48EAD86}"/>
              </a:ext>
            </a:extLst>
          </p:cNvPr>
          <p:cNvSpPr>
            <a:spLocks noGrp="1"/>
          </p:cNvSpPr>
          <p:nvPr>
            <p:ph type="dt" sz="half" idx="10"/>
          </p:nvPr>
        </p:nvSpPr>
        <p:spPr/>
        <p:txBody>
          <a:bodyPr/>
          <a:lstStyle/>
          <a:p>
            <a:fld id="{F1CA3E1E-A718-4810-B123-5C0AB8DDFD47}" type="datetimeFigureOut">
              <a:rPr lang="nb-NO" smtClean="0"/>
              <a:t>25.05.2022</a:t>
            </a:fld>
            <a:endParaRPr lang="nb-NO"/>
          </a:p>
        </p:txBody>
      </p:sp>
      <p:sp>
        <p:nvSpPr>
          <p:cNvPr id="6" name="Plassholder for bunntekst 5">
            <a:extLst>
              <a:ext uri="{FF2B5EF4-FFF2-40B4-BE49-F238E27FC236}">
                <a16:creationId xmlns:a16="http://schemas.microsoft.com/office/drawing/2014/main" id="{52322EEC-9979-4EEC-BB0B-4859BBBE62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3AA8441-4E5B-4929-999A-29087597E2F8}"/>
              </a:ext>
            </a:extLst>
          </p:cNvPr>
          <p:cNvSpPr>
            <a:spLocks noGrp="1"/>
          </p:cNvSpPr>
          <p:nvPr>
            <p:ph type="sldNum" sz="quarter" idx="12"/>
          </p:nvPr>
        </p:nvSpPr>
        <p:spPr/>
        <p:txBody>
          <a:bodyPr/>
          <a:lstStyle/>
          <a:p>
            <a:fld id="{DF53A8B8-DC15-4B37-AF93-4FB133DEE88B}" type="slidenum">
              <a:rPr lang="nb-NO" smtClean="0"/>
              <a:t>‹#›</a:t>
            </a:fld>
            <a:endParaRPr lang="nb-NO"/>
          </a:p>
        </p:txBody>
      </p:sp>
    </p:spTree>
    <p:extLst>
      <p:ext uri="{BB962C8B-B14F-4D97-AF65-F5344CB8AC3E}">
        <p14:creationId xmlns:p14="http://schemas.microsoft.com/office/powerpoint/2010/main" val="15836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C76CFEF-A638-49DF-A1E1-999DE3635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6CC5DCB-55E0-44F2-A06E-0F350CEDE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CF546F7-D2C6-47E2-BAE4-9617EC0489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A3E1E-A718-4810-B123-5C0AB8DDFD47}" type="datetimeFigureOut">
              <a:rPr lang="nb-NO" smtClean="0"/>
              <a:t>25.05.2022</a:t>
            </a:fld>
            <a:endParaRPr lang="nb-NO"/>
          </a:p>
        </p:txBody>
      </p:sp>
      <p:sp>
        <p:nvSpPr>
          <p:cNvPr id="5" name="Plassholder for bunntekst 4">
            <a:extLst>
              <a:ext uri="{FF2B5EF4-FFF2-40B4-BE49-F238E27FC236}">
                <a16:creationId xmlns:a16="http://schemas.microsoft.com/office/drawing/2014/main" id="{43C07E61-900C-42E0-80EA-8484AB6C45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E92E4A1-E7D3-4A3F-91EB-7C5E44109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3A8B8-DC15-4B37-AF93-4FB133DEE88B}" type="slidenum">
              <a:rPr lang="nb-NO" smtClean="0"/>
              <a:t>‹#›</a:t>
            </a:fld>
            <a:endParaRPr lang="nb-NO"/>
          </a:p>
        </p:txBody>
      </p:sp>
    </p:spTree>
    <p:extLst>
      <p:ext uri="{BB962C8B-B14F-4D97-AF65-F5344CB8AC3E}">
        <p14:creationId xmlns:p14="http://schemas.microsoft.com/office/powerpoint/2010/main" val="91212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o.wikipedia.org/wiki/Gjermundbufun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innendørs&#10;&#10;Automatisk generert beskrivelse">
            <a:extLst>
              <a:ext uri="{FF2B5EF4-FFF2-40B4-BE49-F238E27FC236}">
                <a16:creationId xmlns:a16="http://schemas.microsoft.com/office/drawing/2014/main" id="{FFFEAAA3-E67A-4E11-BABA-6C21D173FA43}"/>
              </a:ext>
            </a:extLst>
          </p:cNvPr>
          <p:cNvPicPr>
            <a:picLocks noChangeAspect="1"/>
          </p:cNvPicPr>
          <p:nvPr/>
        </p:nvPicPr>
        <p:blipFill rotWithShape="1">
          <a:blip r:embed="rId2"/>
          <a:srcRect t="3987" b="22243"/>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266465BD-BB70-44E4-93F6-4910F5F48A17}"/>
              </a:ext>
            </a:extLst>
          </p:cNvPr>
          <p:cNvSpPr>
            <a:spLocks noGrp="1"/>
          </p:cNvSpPr>
          <p:nvPr>
            <p:ph type="ctrTitle"/>
          </p:nvPr>
        </p:nvSpPr>
        <p:spPr>
          <a:xfrm>
            <a:off x="8022021" y="3231931"/>
            <a:ext cx="3852041" cy="1834056"/>
          </a:xfrm>
        </p:spPr>
        <p:txBody>
          <a:bodyPr>
            <a:normAutofit/>
          </a:bodyPr>
          <a:lstStyle/>
          <a:p>
            <a:r>
              <a:rPr lang="nb-NO" sz="4000"/>
              <a:t>Vikingehjelm med eller uten horn</a:t>
            </a:r>
          </a:p>
        </p:txBody>
      </p:sp>
      <p:sp>
        <p:nvSpPr>
          <p:cNvPr id="3" name="Undertittel 2">
            <a:extLst>
              <a:ext uri="{FF2B5EF4-FFF2-40B4-BE49-F238E27FC236}">
                <a16:creationId xmlns:a16="http://schemas.microsoft.com/office/drawing/2014/main" id="{8FCF58F0-BAFC-4535-8F97-4EEDAACA9B49}"/>
              </a:ext>
            </a:extLst>
          </p:cNvPr>
          <p:cNvSpPr>
            <a:spLocks noGrp="1"/>
          </p:cNvSpPr>
          <p:nvPr>
            <p:ph type="subTitle" idx="1"/>
          </p:nvPr>
        </p:nvSpPr>
        <p:spPr>
          <a:xfrm>
            <a:off x="7782910" y="5242675"/>
            <a:ext cx="4330262" cy="683284"/>
          </a:xfrm>
        </p:spPr>
        <p:txBody>
          <a:bodyPr>
            <a:normAutofit/>
          </a:bodyPr>
          <a:lstStyle/>
          <a:p>
            <a:r>
              <a:rPr lang="nb-NO" sz="2000"/>
              <a:t>En myte</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52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EE5DE98-79B9-4197-850A-3CD13A872A6E}"/>
              </a:ext>
            </a:extLst>
          </p:cNvPr>
          <p:cNvSpPr>
            <a:spLocks noGrp="1"/>
          </p:cNvSpPr>
          <p:nvPr>
            <p:ph type="title"/>
          </p:nvPr>
        </p:nvSpPr>
        <p:spPr>
          <a:xfrm>
            <a:off x="640080" y="325369"/>
            <a:ext cx="4368602" cy="1956841"/>
          </a:xfrm>
        </p:spPr>
        <p:txBody>
          <a:bodyPr anchor="b">
            <a:normAutofit/>
          </a:bodyPr>
          <a:lstStyle/>
          <a:p>
            <a:r>
              <a:rPr lang="nb-NO" sz="5400"/>
              <a:t>Vikingehjelm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46BB3936-3E3F-49AA-AB9E-4B2F85F1C6E8}"/>
              </a:ext>
            </a:extLst>
          </p:cNvPr>
          <p:cNvSpPr>
            <a:spLocks noGrp="1"/>
          </p:cNvSpPr>
          <p:nvPr>
            <p:ph idx="1"/>
          </p:nvPr>
        </p:nvSpPr>
        <p:spPr>
          <a:xfrm>
            <a:off x="640080" y="2872899"/>
            <a:ext cx="4243589" cy="3320668"/>
          </a:xfrm>
        </p:spPr>
        <p:txBody>
          <a:bodyPr>
            <a:normAutofit/>
          </a:bodyPr>
          <a:lstStyle/>
          <a:p>
            <a:r>
              <a:rPr lang="nb-NO" sz="2000"/>
              <a:t>Vikingehjelmer var vanlig i vikingetiden.</a:t>
            </a:r>
          </a:p>
          <a:p>
            <a:r>
              <a:rPr lang="nb-NO" sz="2000"/>
              <a:t>De var vanlig å bruke under slag</a:t>
            </a:r>
          </a:p>
          <a:p>
            <a:r>
              <a:rPr lang="nb-NO" sz="2000"/>
              <a:t>Det er funnet flere slike under arkeologiske utgravninger</a:t>
            </a:r>
          </a:p>
          <a:p>
            <a:r>
              <a:rPr lang="nb-NO" sz="2000"/>
              <a:t>I dag er det vanlig å lage kopier med horn. </a:t>
            </a:r>
          </a:p>
          <a:p>
            <a:pPr marL="0" indent="0">
              <a:buNone/>
            </a:pPr>
            <a:r>
              <a:rPr lang="nb-NO" sz="2000"/>
              <a:t>Men var det vanlig med horn?</a:t>
            </a:r>
          </a:p>
          <a:p>
            <a:pPr marL="0" indent="0">
              <a:buNone/>
            </a:pPr>
            <a:r>
              <a:rPr lang="nb-NO" sz="2000"/>
              <a:t> </a:t>
            </a:r>
          </a:p>
          <a:p>
            <a:endParaRPr lang="nb-NO" sz="2000"/>
          </a:p>
        </p:txBody>
      </p:sp>
      <p:pic>
        <p:nvPicPr>
          <p:cNvPr id="1026" name="Picture 2" descr="Vikinghjelm med horn">
            <a:extLst>
              <a:ext uri="{FF2B5EF4-FFF2-40B4-BE49-F238E27FC236}">
                <a16:creationId xmlns:a16="http://schemas.microsoft.com/office/drawing/2014/main" id="{252E0104-7183-4E63-9B4F-20BDCCFFAB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08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ED3611-4EE9-47B9-A9C6-45B946344DD4}"/>
              </a:ext>
            </a:extLst>
          </p:cNvPr>
          <p:cNvSpPr>
            <a:spLocks noGrp="1"/>
          </p:cNvSpPr>
          <p:nvPr>
            <p:ph type="title"/>
          </p:nvPr>
        </p:nvSpPr>
        <p:spPr>
          <a:xfrm>
            <a:off x="4965430" y="629268"/>
            <a:ext cx="6586491" cy="1286160"/>
          </a:xfrm>
        </p:spPr>
        <p:txBody>
          <a:bodyPr anchor="b">
            <a:normAutofit/>
          </a:bodyPr>
          <a:lstStyle/>
          <a:p>
            <a:r>
              <a:rPr lang="nb-NO" dirty="0"/>
              <a:t>Arkeologiske funn</a:t>
            </a:r>
          </a:p>
        </p:txBody>
      </p:sp>
      <p:sp>
        <p:nvSpPr>
          <p:cNvPr id="3" name="Plassholder for innhold 2">
            <a:extLst>
              <a:ext uri="{FF2B5EF4-FFF2-40B4-BE49-F238E27FC236}">
                <a16:creationId xmlns:a16="http://schemas.microsoft.com/office/drawing/2014/main" id="{CB48554D-4FD4-46AF-A1C9-7818B7E54FAF}"/>
              </a:ext>
            </a:extLst>
          </p:cNvPr>
          <p:cNvSpPr>
            <a:spLocks noGrp="1"/>
          </p:cNvSpPr>
          <p:nvPr>
            <p:ph idx="1"/>
          </p:nvPr>
        </p:nvSpPr>
        <p:spPr>
          <a:xfrm>
            <a:off x="4965431" y="2438400"/>
            <a:ext cx="6586489" cy="4307836"/>
          </a:xfrm>
        </p:spPr>
        <p:txBody>
          <a:bodyPr>
            <a:normAutofit/>
          </a:bodyPr>
          <a:lstStyle/>
          <a:p>
            <a:pPr marL="0" indent="0">
              <a:buNone/>
            </a:pPr>
            <a:r>
              <a:rPr lang="nb-NO" sz="2400" b="1" dirty="0"/>
              <a:t>Vikinghjelm</a:t>
            </a:r>
            <a:r>
              <a:rPr lang="nb-NO" sz="2400" dirty="0"/>
              <a:t> var en type hjelm som vikingene brukte som beskyttelse i krig og kamp. Det er ukjent hvor utbredt bruken var, men samtidige avbildninger viser noe som kan være hjelmer i slagscener. Tilsvarende hodeplagg fra båtscener kan være spisse luer. </a:t>
            </a:r>
          </a:p>
          <a:p>
            <a:pPr marL="0" indent="0">
              <a:buNone/>
            </a:pPr>
            <a:endParaRPr lang="nb-NO" sz="2400" dirty="0"/>
          </a:p>
          <a:p>
            <a:pPr marL="0" indent="0">
              <a:buNone/>
            </a:pPr>
            <a:r>
              <a:rPr lang="nb-NO" sz="2400" dirty="0"/>
              <a:t>Det er bare funnet én hjelm fra vikingtiden i Norge, brillehjelmen fra </a:t>
            </a:r>
            <a:r>
              <a:rPr lang="nb-NO" sz="2400" dirty="0" err="1">
                <a:hlinkClick r:id="rId2" tooltip="Gjermundbufunnet"/>
              </a:rPr>
              <a:t>Gjermundbufunnet</a:t>
            </a:r>
            <a:r>
              <a:rPr lang="nb-NO" sz="2400" dirty="0"/>
              <a:t> fra 900-tallet. Vikinghjelmer utstyrt med horn skyldes misforståelser fra 1800-tallet.</a:t>
            </a:r>
          </a:p>
        </p:txBody>
      </p:sp>
      <p:pic>
        <p:nvPicPr>
          <p:cNvPr id="4" name="Bilde 3">
            <a:extLst>
              <a:ext uri="{FF2B5EF4-FFF2-40B4-BE49-F238E27FC236}">
                <a16:creationId xmlns:a16="http://schemas.microsoft.com/office/drawing/2014/main" id="{B801B8E0-C616-42A1-91C6-6E40C7AC1B79}"/>
              </a:ext>
            </a:extLst>
          </p:cNvPr>
          <p:cNvPicPr>
            <a:picLocks noChangeAspect="1"/>
          </p:cNvPicPr>
          <p:nvPr/>
        </p:nvPicPr>
        <p:blipFill rotWithShape="1">
          <a:blip r:embed="rId3"/>
          <a:srcRect l="6503" r="1374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22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1E37AC-52B8-4F76-872E-0776A541DACB}"/>
              </a:ext>
            </a:extLst>
          </p:cNvPr>
          <p:cNvSpPr>
            <a:spLocks noGrp="1"/>
          </p:cNvSpPr>
          <p:nvPr>
            <p:ph type="title"/>
          </p:nvPr>
        </p:nvSpPr>
        <p:spPr>
          <a:xfrm>
            <a:off x="4965430" y="629268"/>
            <a:ext cx="6586491" cy="1286160"/>
          </a:xfrm>
        </p:spPr>
        <p:txBody>
          <a:bodyPr anchor="b">
            <a:normAutofit/>
          </a:bodyPr>
          <a:lstStyle/>
          <a:p>
            <a:r>
              <a:rPr lang="nb-NO"/>
              <a:t>Horn er en myte</a:t>
            </a:r>
            <a:endParaRPr lang="nb-NO" dirty="0"/>
          </a:p>
        </p:txBody>
      </p:sp>
      <p:sp>
        <p:nvSpPr>
          <p:cNvPr id="3" name="Plassholder for innhold 2">
            <a:extLst>
              <a:ext uri="{FF2B5EF4-FFF2-40B4-BE49-F238E27FC236}">
                <a16:creationId xmlns:a16="http://schemas.microsoft.com/office/drawing/2014/main" id="{81B8E8A5-0275-40D4-88D8-ABCED9AC2F28}"/>
              </a:ext>
            </a:extLst>
          </p:cNvPr>
          <p:cNvSpPr>
            <a:spLocks noGrp="1"/>
          </p:cNvSpPr>
          <p:nvPr>
            <p:ph idx="1"/>
          </p:nvPr>
        </p:nvSpPr>
        <p:spPr>
          <a:xfrm>
            <a:off x="4965431" y="2438400"/>
            <a:ext cx="6586489" cy="3785419"/>
          </a:xfrm>
        </p:spPr>
        <p:txBody>
          <a:bodyPr>
            <a:normAutofit/>
          </a:bodyPr>
          <a:lstStyle/>
          <a:p>
            <a:r>
              <a:rPr lang="nb-NO" sz="2000" dirty="0"/>
              <a:t> Populærkulturen blir koniske stridshjelmer med dyrehorn sterkt forbundet med vikingtida i Skandinavia. Slik bruk har imidlertid ingen historiske belegg og regnes som en misforståelse. Vår tids framstillinger av vikinger er i stor grad påvirket av romantiske forestillinger fra 1800-tallet. </a:t>
            </a:r>
          </a:p>
          <a:p>
            <a:r>
              <a:rPr lang="nb-NO" sz="2000" dirty="0"/>
              <a:t>Vikingene gikk mye oftere med luer og andre hodeplagg enn hjelmer. Dessuten kan hverken funn eller andre kilder fra vikingtida dokumentere bruken av hornhjelmer. Noen historikere utelukker likevel ikke at slike hjelmer kan ha eksistert som seremonielle plagg.</a:t>
            </a:r>
          </a:p>
          <a:p>
            <a:endParaRPr lang="nb-NO" sz="2000" dirty="0"/>
          </a:p>
        </p:txBody>
      </p:sp>
      <p:pic>
        <p:nvPicPr>
          <p:cNvPr id="4" name="Bilde 3">
            <a:extLst>
              <a:ext uri="{FF2B5EF4-FFF2-40B4-BE49-F238E27FC236}">
                <a16:creationId xmlns:a16="http://schemas.microsoft.com/office/drawing/2014/main" id="{B53F79BB-0CF4-4451-92B5-27106509B295}"/>
              </a:ext>
            </a:extLst>
          </p:cNvPr>
          <p:cNvPicPr>
            <a:picLocks noChangeAspect="1"/>
          </p:cNvPicPr>
          <p:nvPr/>
        </p:nvPicPr>
        <p:blipFill rotWithShape="1">
          <a:blip r:embed="rId2"/>
          <a:srcRect l="6386" r="3187"/>
          <a:stretch/>
        </p:blipFill>
        <p:spPr>
          <a:xfrm>
            <a:off x="20" y="10"/>
            <a:ext cx="4635571" cy="6857990"/>
          </a:xfrm>
          <a:prstGeom prst="rect">
            <a:avLst/>
          </a:prstGeom>
          <a:effectLst/>
        </p:spPr>
      </p:pic>
      <p:cxnSp>
        <p:nvCxnSpPr>
          <p:cNvPr id="1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C3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06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34556BA-1B8D-4D0A-899B-F7D1294F5E9B}"/>
              </a:ext>
            </a:extLst>
          </p:cNvPr>
          <p:cNvSpPr>
            <a:spLocks noGrp="1"/>
          </p:cNvSpPr>
          <p:nvPr>
            <p:ph idx="1"/>
          </p:nvPr>
        </p:nvSpPr>
        <p:spPr>
          <a:xfrm>
            <a:off x="838200" y="375920"/>
            <a:ext cx="4619621" cy="5801043"/>
          </a:xfrm>
        </p:spPr>
        <p:txBody>
          <a:bodyPr>
            <a:normAutofit/>
          </a:bodyPr>
          <a:lstStyle/>
          <a:p>
            <a:r>
              <a:rPr lang="nb-NO" sz="2000" dirty="0"/>
              <a:t>En forklaring på myten om vikinghjelmer med horn knyttes til urframførelsen av Richard Wagners opera </a:t>
            </a:r>
            <a:r>
              <a:rPr lang="nb-NO" sz="2000" i="1" dirty="0"/>
              <a:t>Nibelungens ring</a:t>
            </a:r>
            <a:r>
              <a:rPr lang="nb-NO" sz="2000" dirty="0"/>
              <a:t> på 1870-tallet. Kostymesjefen til forestillingen, Carl Emil </a:t>
            </a:r>
            <a:r>
              <a:rPr lang="nb-NO" sz="2000" dirty="0" err="1"/>
              <a:t>Doepler</a:t>
            </a:r>
            <a:r>
              <a:rPr lang="nb-NO" sz="2000" dirty="0"/>
              <a:t>, skal ha hentet inspirasjon fra andre sceneoppsetninger med historiske motiver og fra germansk og annet kunsthåndverk i museer.</a:t>
            </a:r>
          </a:p>
          <a:p>
            <a:pPr marL="0" indent="0">
              <a:buNone/>
            </a:pPr>
            <a:endParaRPr lang="nb-NO" sz="2000" dirty="0"/>
          </a:p>
          <a:p>
            <a:r>
              <a:rPr lang="nb-NO" sz="2000" dirty="0"/>
              <a:t> I stykket utstyrte han de onde rollefigurene med hjelmer med horn mens de gode heltene fikk hjelmer pyntet med vinger av fjær. Bilder fra oppsetningene skal siden ha blitt spredt vidt omkring, og kjeglehjelmer med </a:t>
            </a:r>
            <a:r>
              <a:rPr lang="nb-NO" sz="2000" dirty="0" err="1"/>
              <a:t>kuhorn</a:t>
            </a:r>
            <a:r>
              <a:rPr lang="nb-NO" sz="2000" dirty="0"/>
              <a:t> har siden 1800-tallet blitt et kraftfullt symbol for vikinger og vikingtid som er kjent i store deler av verden.</a:t>
            </a:r>
          </a:p>
          <a:p>
            <a:endParaRPr lang="nb-NO" sz="1700" dirty="0"/>
          </a:p>
        </p:txBody>
      </p:sp>
      <p:pic>
        <p:nvPicPr>
          <p:cNvPr id="4" name="Bilde 3">
            <a:extLst>
              <a:ext uri="{FF2B5EF4-FFF2-40B4-BE49-F238E27FC236}">
                <a16:creationId xmlns:a16="http://schemas.microsoft.com/office/drawing/2014/main" id="{808A29F3-2DA7-40AE-A4D2-DB7BBB4A46B1}"/>
              </a:ext>
            </a:extLst>
          </p:cNvPr>
          <p:cNvPicPr>
            <a:picLocks noChangeAspect="1"/>
          </p:cNvPicPr>
          <p:nvPr/>
        </p:nvPicPr>
        <p:blipFill rotWithShape="1">
          <a:blip r:embed="rId2"/>
          <a:srcRect r="63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4900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C4D02F-6B64-4FFA-9035-3B81DFF0E78F}"/>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Kilder </a:t>
            </a:r>
          </a:p>
        </p:txBody>
      </p:sp>
      <p:sp>
        <p:nvSpPr>
          <p:cNvPr id="3" name="Plassholder for innhold 2">
            <a:extLst>
              <a:ext uri="{FF2B5EF4-FFF2-40B4-BE49-F238E27FC236}">
                <a16:creationId xmlns:a16="http://schemas.microsoft.com/office/drawing/2014/main" id="{7F4683F6-5D29-4832-93C3-28F6108B65D2}"/>
              </a:ext>
            </a:extLst>
          </p:cNvPr>
          <p:cNvSpPr>
            <a:spLocks noGrp="1"/>
          </p:cNvSpPr>
          <p:nvPr>
            <p:ph idx="1"/>
          </p:nvPr>
        </p:nvSpPr>
        <p:spPr>
          <a:xfrm>
            <a:off x="5297760" y="4636008"/>
            <a:ext cx="6251111" cy="1572768"/>
          </a:xfrm>
        </p:spPr>
        <p:txBody>
          <a:bodyPr vert="horz" lIns="91440" tIns="45720" rIns="91440" bIns="45720" rtlCol="0">
            <a:normAutofit/>
          </a:bodyPr>
          <a:lstStyle/>
          <a:p>
            <a:pPr marL="0" indent="0">
              <a:buNone/>
            </a:pPr>
            <a:r>
              <a:rPr lang="en-US" sz="2400"/>
              <a:t>Wikipedia</a:t>
            </a:r>
          </a:p>
        </p:txBody>
      </p:sp>
      <p:pic>
        <p:nvPicPr>
          <p:cNvPr id="4" name="Bilde 3">
            <a:extLst>
              <a:ext uri="{FF2B5EF4-FFF2-40B4-BE49-F238E27FC236}">
                <a16:creationId xmlns:a16="http://schemas.microsoft.com/office/drawing/2014/main" id="{DCDD2621-822F-4EA2-A2AB-38A839FE69DC}"/>
              </a:ext>
            </a:extLst>
          </p:cNvPr>
          <p:cNvPicPr>
            <a:picLocks noChangeAspect="1"/>
          </p:cNvPicPr>
          <p:nvPr/>
        </p:nvPicPr>
        <p:blipFill rotWithShape="1">
          <a:blip r:embed="rId2"/>
          <a:srcRect r="1" b="20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0714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117C89318AE4F9CE68946630E5088" ma:contentTypeVersion="2" ma:contentTypeDescription="Opprett et nytt dokument." ma:contentTypeScope="" ma:versionID="a40f7949556531618e456234b233d01d">
  <xsd:schema xmlns:xsd="http://www.w3.org/2001/XMLSchema" xmlns:xs="http://www.w3.org/2001/XMLSchema" xmlns:p="http://schemas.microsoft.com/office/2006/metadata/properties" xmlns:ns2="350b5996-c0f3-4641-8ac6-f2822ef748a3" targetNamespace="http://schemas.microsoft.com/office/2006/metadata/properties" ma:root="true" ma:fieldsID="b85bbe454ec90309a603c79976f38381" ns2:_="">
    <xsd:import namespace="350b5996-c0f3-4641-8ac6-f2822ef748a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b5996-c0f3-4641-8ac6-f2822ef74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87AE7D-0BD0-4165-AFBB-7ED7401C8E12}"/>
</file>

<file path=customXml/itemProps2.xml><?xml version="1.0" encoding="utf-8"?>
<ds:datastoreItem xmlns:ds="http://schemas.openxmlformats.org/officeDocument/2006/customXml" ds:itemID="{F386007F-DBC9-44C6-A14D-835B41E1083F}">
  <ds:schemaRefs>
    <ds:schemaRef ds:uri="http://schemas.microsoft.com/sharepoint/v3/contenttype/forms"/>
  </ds:schemaRefs>
</ds:datastoreItem>
</file>

<file path=customXml/itemProps3.xml><?xml version="1.0" encoding="utf-8"?>
<ds:datastoreItem xmlns:ds="http://schemas.openxmlformats.org/officeDocument/2006/customXml" ds:itemID="{983FD31C-76B4-4A6D-A3A0-EFFE0105BB76}">
  <ds:schemaRefs>
    <ds:schemaRef ds:uri="http://schemas.microsoft.com/office/2006/metadata/properties"/>
    <ds:schemaRef ds:uri="http://schemas.microsoft.com/office/infopath/2007/PartnerControls"/>
    <ds:schemaRef ds:uri="86f0958c-e69d-44bc-9c7f-071b795998f8"/>
  </ds:schemaRefs>
</ds:datastoreItem>
</file>

<file path=docProps/app.xml><?xml version="1.0" encoding="utf-8"?>
<Properties xmlns="http://schemas.openxmlformats.org/officeDocument/2006/extended-properties" xmlns:vt="http://schemas.openxmlformats.org/officeDocument/2006/docPropsVTypes">
  <TotalTime>0</TotalTime>
  <Words>316</Words>
  <Application>Microsoft Office PowerPoint</Application>
  <PresentationFormat>Widescreen</PresentationFormat>
  <Paragraphs>21</Paragraphs>
  <Slides>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Calibri Light</vt:lpstr>
      <vt:lpstr>Office-tema</vt:lpstr>
      <vt:lpstr>Vikingehjelm med eller uten horn</vt:lpstr>
      <vt:lpstr>Vikingehjelm </vt:lpstr>
      <vt:lpstr>Arkeologiske funn</vt:lpstr>
      <vt:lpstr>Horn er en myte</vt:lpstr>
      <vt:lpstr>PowerPoint-presentasjon</vt:lpstr>
      <vt:lpstr>Kilder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Vikingehjelm med eller uten horn</dc:title>
  <dc:creator>Storholmen, Åse</dc:creator>
  <cp:lastModifiedBy>Storholmen, Åse</cp:lastModifiedBy>
  <cp:revision>1</cp:revision>
  <dcterms:created xsi:type="dcterms:W3CDTF">2022-05-25T15:17:25Z</dcterms:created>
  <dcterms:modified xsi:type="dcterms:W3CDTF">2022-05-25T15:17:28Z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0x010100B7C117C89318AE4F9CE68946630E5088</vt:lpwstr>
  </property>
</Properties>
</file>