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16E885-02F0-4D7C-A35E-643006054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FD2D59D-D307-49C9-9F84-7518F93FF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FB6B5D-DAF7-4A4F-9460-DC565826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A2E950-B05D-4035-93C4-98EB6E69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DA948AF-297B-43DE-9D01-DCD63033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38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003CA7-8054-49E2-9E31-81668DB0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706896-9755-4DB2-BD08-C052A457A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EC01C6-4F50-4B68-8FA6-46581A54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247362-2BAB-4EA5-BFBC-4CDF99E7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B1D70A-E87F-4283-98EF-CFD7DC70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2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9EA07B9-5E9C-4CF7-ABB1-C15862927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7C2B523-4DBA-4075-9010-FDBC62160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B1EF8B-2FF2-442E-B148-26D07425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4F8C25-D131-4B92-86BA-1168C356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455D36-FF72-4A1D-AA4E-B8130F4E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947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F51558-7A6C-4A6A-B317-37E86230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90B47A-2B0E-44E0-B8C2-8EEEFF09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365AE4-97D0-4BF9-8523-7A108996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5CCE1FD-92EF-499A-B3FA-930761F0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AF3434-584E-4D32-BB0C-E0B8EC3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443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E6FC8B-F0D8-410B-B026-BD53F2B4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8644169-3724-4C94-B268-44633480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A789FF-808D-4CB0-A3BB-91A099C9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97341F-1C63-48F9-BC61-633028E06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F20302-9073-448D-B1A7-6AB433EB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59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E2EDC5-4434-4D1B-8F8D-ED0AB932E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B33FDB-C512-4C3F-9109-C8C2F4ECA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D8DFDDD-6F09-43DE-9201-C21C1A330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3E005A-6E03-4E31-B73E-AE10AF3E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FA7F65B-43A1-450D-8E7C-3080CEAE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99D723-9CE5-4AD6-AB7F-70096220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1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4DD67D-E84E-493D-A402-7B51BD29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D4464D6-8592-452A-A197-39BDEE68D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763102D-873C-448D-8B36-E0270B89B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B6B6D21-4A62-4636-BF58-7B2B9C25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8A34801-63CB-44E2-B3B0-F2518BFD9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F28B750-E5B7-4847-94DB-6DA18FA2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FB0AF81-1B39-4082-8100-7B0A58D2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50FF45B-EF04-4DAE-A6BF-705A0369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12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AC2F15-C271-4FCD-B631-B68FB51E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387234B-D785-4DD3-8FE8-6D52B823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AB30D46-8ED7-49E5-8715-61C95A94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7F79E1-38A5-4E4B-AAEB-C36D1D18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493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1D61183-D4C7-4D44-AD1B-9C65C186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8230831-2B79-43C9-A916-B5AFF582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C6093CA-E81C-4ECC-B9E7-F93C9713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42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62FCC7-6DEF-4016-983D-7A10F5C5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9480B3-BE10-40B8-AEB0-2490539D4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63E6040-2FD1-4DC6-A696-42C049554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66B30DE-A5F7-4277-862A-603A5FB8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435267F-CE13-4DEB-BBED-DCE98658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F7BE7E-2552-4012-88E7-F1EE59C1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54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2D3B72-3C89-4956-8AD3-266D3B4C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2FEA99B-9EC6-466E-BB93-D2FEBDBB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07D6EE5-F9EA-4687-BEB9-12732FB6E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1480C47-CF41-4A68-B55B-F26926AD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09EF924-6790-4E45-806B-F2EC805A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0EB360F-36AE-4CA7-B5FD-3BEC8FB1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50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002FF8-6B6F-4469-86BF-4366492D5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8E222C-7215-40AC-876E-C65F7B4A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B9DE70-C173-4EBF-BD2A-DF9AB3714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11FD-AA85-4CCC-B84B-9B7DDD7F43C8}" type="datetimeFigureOut">
              <a:rPr lang="nb-NO" smtClean="0"/>
              <a:t>29.08.2022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9F834A1-14D0-4627-BF2C-D378FE62A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8F8B41E-D19A-4FEC-B3E9-1D581297B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787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D916D0-7ACB-4159-8B38-B6B7DCD1CB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A196DE6-95DA-420B-AD36-14AF8815D6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 descr="Et bilde som inneholder tekst&#10;&#10;Automatisk generert beskrivelse">
            <a:extLst>
              <a:ext uri="{FF2B5EF4-FFF2-40B4-BE49-F238E27FC236}">
                <a16:creationId xmlns:a16="http://schemas.microsoft.com/office/drawing/2014/main" id="{F679A62C-49B9-4631-971F-1A26094AA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08487FF8-C78D-4FDA-AF9A-30B8E413D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5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B35C241F-E0AA-4B84-9672-C04250596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3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C0D25A12-79EF-48CF-AD8B-A286F79AA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2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117C89318AE4F9CE68946630E5088" ma:contentTypeVersion="10" ma:contentTypeDescription="Opprett et nytt dokument." ma:contentTypeScope="" ma:versionID="cab71c3ea0253a4952eb59200e399926">
  <xsd:schema xmlns:xsd="http://www.w3.org/2001/XMLSchema" xmlns:xs="http://www.w3.org/2001/XMLSchema" xmlns:p="http://schemas.microsoft.com/office/2006/metadata/properties" xmlns:ns2="350b5996-c0f3-4641-8ac6-f2822ef748a3" xmlns:ns3="5357d95e-081a-4bdd-b08f-3fe0d5d5bca3" targetNamespace="http://schemas.microsoft.com/office/2006/metadata/properties" ma:root="true" ma:fieldsID="7efcf7b9a44abf1d78e90988417270ad" ns2:_="" ns3:_="">
    <xsd:import namespace="350b5996-c0f3-4641-8ac6-f2822ef748a3"/>
    <xsd:import namespace="5357d95e-081a-4bdd-b08f-3fe0d5d5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0b5996-c0f3-4641-8ac6-f2822ef748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42be921f-51d9-42b5-8d52-354dfdee1c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57d95e-081a-4bdd-b08f-3fe0d5d5bc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afcd5d9-90bc-4211-add2-cf694c4fe17b}" ma:internalName="TaxCatchAll" ma:showField="CatchAllData" ma:web="5357d95e-081a-4bdd-b08f-3fe0d5d5bc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57d95e-081a-4bdd-b08f-3fe0d5d5bca3" xsi:nil="true"/>
    <lcf76f155ced4ddcb4097134ff3c332f xmlns="350b5996-c0f3-4641-8ac6-f2822ef748a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0FB873B-068C-4360-AF77-F31741AFFB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C755BA-6FDE-42D7-BD9E-0356DA582A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0b5996-c0f3-4641-8ac6-f2822ef748a3"/>
    <ds:schemaRef ds:uri="5357d95e-081a-4bdd-b08f-3fe0d5d5b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254E2A-8267-463D-A022-673ADDAED7A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b9c4f86-3b4c-474c-b31c-39fe2bd896b1"/>
    <ds:schemaRef ds:uri="http://purl.org/dc/elements/1.1/"/>
    <ds:schemaRef ds:uri="http://schemas.microsoft.com/office/2006/metadata/properties"/>
    <ds:schemaRef ds:uri="http://schemas.microsoft.com/office/infopath/2007/PartnerControls"/>
    <ds:schemaRef ds:uri="432a6a32-ff17-44b0-9ab8-c7153b75ff03"/>
    <ds:schemaRef ds:uri="http://www.w3.org/XML/1998/namespace"/>
    <ds:schemaRef ds:uri="http://purl.org/dc/dcmitype/"/>
    <ds:schemaRef ds:uri="5357d95e-081a-4bdd-b08f-3fe0d5d5bca3"/>
    <ds:schemaRef ds:uri="350b5996-c0f3-4641-8ac6-f2822ef748a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5" baseType="lpstr"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Wold, Ragnhild</dc:creator>
  <cp:lastModifiedBy>Wold, Ragnhild</cp:lastModifiedBy>
  <cp:revision>2</cp:revision>
  <dcterms:created xsi:type="dcterms:W3CDTF">2022-06-10T07:41:10Z</dcterms:created>
  <dcterms:modified xsi:type="dcterms:W3CDTF">2022-08-29T13:53:01Z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0x010100B7C117C89318AE4F9CE68946630E5088</vt:lpwstr>
  </property>
</Properties>
</file>