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0" r:id="rId5"/>
    <p:sldId id="258" r:id="rId6"/>
    <p:sldId id="259" r:id="rId7"/>
    <p:sldId id="268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960A1A-71C2-4041-8A05-932EB26ADAD7}" v="11" dt="2022-06-10T12:52:50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rholmen, Åse" userId="970ffbd3-6f3d-45c6-9a91-3ac150428195" providerId="ADAL" clId="{44960A1A-71C2-4041-8A05-932EB26ADAD7}"/>
    <pc:docChg chg="undo custSel addSld delSld modSld">
      <pc:chgData name="Storholmen, Åse" userId="970ffbd3-6f3d-45c6-9a91-3ac150428195" providerId="ADAL" clId="{44960A1A-71C2-4041-8A05-932EB26ADAD7}" dt="2022-06-10T12:55:13.393" v="2554" actId="255"/>
      <pc:docMkLst>
        <pc:docMk/>
      </pc:docMkLst>
      <pc:sldChg chg="addSp modSp mod setBg">
        <pc:chgData name="Storholmen, Åse" userId="970ffbd3-6f3d-45c6-9a91-3ac150428195" providerId="ADAL" clId="{44960A1A-71C2-4041-8A05-932EB26ADAD7}" dt="2022-06-10T12:24:32.453" v="2492" actId="20577"/>
        <pc:sldMkLst>
          <pc:docMk/>
          <pc:sldMk cId="3444169212" sldId="256"/>
        </pc:sldMkLst>
        <pc:spChg chg="mod">
          <ac:chgData name="Storholmen, Åse" userId="970ffbd3-6f3d-45c6-9a91-3ac150428195" providerId="ADAL" clId="{44960A1A-71C2-4041-8A05-932EB26ADAD7}" dt="2022-06-10T12:24:09.759" v="2452" actId="26606"/>
          <ac:spMkLst>
            <pc:docMk/>
            <pc:sldMk cId="3444169212" sldId="256"/>
            <ac:spMk id="2" creationId="{05A74A7C-93D9-1FFA-97DE-2C049DD7D970}"/>
          </ac:spMkLst>
        </pc:spChg>
        <pc:spChg chg="mod">
          <ac:chgData name="Storholmen, Åse" userId="970ffbd3-6f3d-45c6-9a91-3ac150428195" providerId="ADAL" clId="{44960A1A-71C2-4041-8A05-932EB26ADAD7}" dt="2022-06-10T12:24:32.453" v="2492" actId="20577"/>
          <ac:spMkLst>
            <pc:docMk/>
            <pc:sldMk cId="3444169212" sldId="256"/>
            <ac:spMk id="3" creationId="{6E12E7F2-CDC4-BA3F-9A1E-862A55BB0C8D}"/>
          </ac:spMkLst>
        </pc:spChg>
        <pc:spChg chg="add">
          <ac:chgData name="Storholmen, Åse" userId="970ffbd3-6f3d-45c6-9a91-3ac150428195" providerId="ADAL" clId="{44960A1A-71C2-4041-8A05-932EB26ADAD7}" dt="2022-06-10T12:24:09.759" v="2452" actId="26606"/>
          <ac:spMkLst>
            <pc:docMk/>
            <pc:sldMk cId="3444169212" sldId="256"/>
            <ac:spMk id="9" creationId="{87CC2527-562A-4F69-B487-4371E5B243E7}"/>
          </ac:spMkLst>
        </pc:spChg>
        <pc:picChg chg="add mod ord">
          <ac:chgData name="Storholmen, Åse" userId="970ffbd3-6f3d-45c6-9a91-3ac150428195" providerId="ADAL" clId="{44960A1A-71C2-4041-8A05-932EB26ADAD7}" dt="2022-06-10T12:24:09.759" v="2452" actId="26606"/>
          <ac:picMkLst>
            <pc:docMk/>
            <pc:sldMk cId="3444169212" sldId="256"/>
            <ac:picMk id="4" creationId="{0F92EF40-02B2-6CCC-5E55-50235049898F}"/>
          </ac:picMkLst>
        </pc:picChg>
        <pc:cxnChg chg="add">
          <ac:chgData name="Storholmen, Åse" userId="970ffbd3-6f3d-45c6-9a91-3ac150428195" providerId="ADAL" clId="{44960A1A-71C2-4041-8A05-932EB26ADAD7}" dt="2022-06-10T12:24:09.759" v="2452" actId="26606"/>
          <ac:cxnSpMkLst>
            <pc:docMk/>
            <pc:sldMk cId="3444169212" sldId="256"/>
            <ac:cxnSpMk id="11" creationId="{BCDAEC91-5BCE-4B55-9CC0-43EF94CB734B}"/>
          </ac:cxnSpMkLst>
        </pc:cxnChg>
      </pc:sldChg>
      <pc:sldChg chg="addSp delSp modSp mod setBg setClrOvrMap">
        <pc:chgData name="Storholmen, Åse" userId="970ffbd3-6f3d-45c6-9a91-3ac150428195" providerId="ADAL" clId="{44960A1A-71C2-4041-8A05-932EB26ADAD7}" dt="2022-06-10T12:47:25.827" v="2532" actId="478"/>
        <pc:sldMkLst>
          <pc:docMk/>
          <pc:sldMk cId="140692455" sldId="257"/>
        </pc:sldMkLst>
        <pc:spChg chg="mod ord">
          <ac:chgData name="Storholmen, Åse" userId="970ffbd3-6f3d-45c6-9a91-3ac150428195" providerId="ADAL" clId="{44960A1A-71C2-4041-8A05-932EB26ADAD7}" dt="2022-06-10T12:47:23.120" v="2531" actId="26606"/>
          <ac:spMkLst>
            <pc:docMk/>
            <pc:sldMk cId="140692455" sldId="257"/>
            <ac:spMk id="2" creationId="{0C60ADB7-71C6-83AE-0528-13FD9701302A}"/>
          </ac:spMkLst>
        </pc:spChg>
        <pc:spChg chg="mod ord">
          <ac:chgData name="Storholmen, Åse" userId="970ffbd3-6f3d-45c6-9a91-3ac150428195" providerId="ADAL" clId="{44960A1A-71C2-4041-8A05-932EB26ADAD7}" dt="2022-06-10T12:47:23.120" v="2531" actId="26606"/>
          <ac:spMkLst>
            <pc:docMk/>
            <pc:sldMk cId="140692455" sldId="257"/>
            <ac:spMk id="3" creationId="{26D143B8-61C2-1570-2853-5DCDE698F765}"/>
          </ac:spMkLst>
        </pc:spChg>
        <pc:spChg chg="add del">
          <ac:chgData name="Storholmen, Åse" userId="970ffbd3-6f3d-45c6-9a91-3ac150428195" providerId="ADAL" clId="{44960A1A-71C2-4041-8A05-932EB26ADAD7}" dt="2022-06-10T12:47:23.120" v="2531" actId="26606"/>
          <ac:spMkLst>
            <pc:docMk/>
            <pc:sldMk cId="140692455" sldId="257"/>
            <ac:spMk id="10" creationId="{CF62D2A7-8207-488C-9F46-316BA81A16C8}"/>
          </ac:spMkLst>
        </pc:spChg>
        <pc:spChg chg="add del">
          <ac:chgData name="Storholmen, Åse" userId="970ffbd3-6f3d-45c6-9a91-3ac150428195" providerId="ADAL" clId="{44960A1A-71C2-4041-8A05-932EB26ADAD7}" dt="2022-06-10T12:46:56.938" v="2523" actId="26606"/>
          <ac:spMkLst>
            <pc:docMk/>
            <pc:sldMk cId="140692455" sldId="257"/>
            <ac:spMk id="15" creationId="{21AC6A30-4F22-4C0F-B278-19C5B8A80C55}"/>
          </ac:spMkLst>
        </pc:spChg>
        <pc:spChg chg="add del">
          <ac:chgData name="Storholmen, Åse" userId="970ffbd3-6f3d-45c6-9a91-3ac150428195" providerId="ADAL" clId="{44960A1A-71C2-4041-8A05-932EB26ADAD7}" dt="2022-06-10T12:46:56.938" v="2523" actId="26606"/>
          <ac:spMkLst>
            <pc:docMk/>
            <pc:sldMk cId="140692455" sldId="257"/>
            <ac:spMk id="17" creationId="{BB4335AD-65B1-44E4-90AF-264024FE4BD2}"/>
          </ac:spMkLst>
        </pc:spChg>
        <pc:spChg chg="add del">
          <ac:chgData name="Storholmen, Åse" userId="970ffbd3-6f3d-45c6-9a91-3ac150428195" providerId="ADAL" clId="{44960A1A-71C2-4041-8A05-932EB26ADAD7}" dt="2022-06-10T12:46:59.100" v="2525" actId="26606"/>
          <ac:spMkLst>
            <pc:docMk/>
            <pc:sldMk cId="140692455" sldId="257"/>
            <ac:spMk id="19" creationId="{6313CF8F-B436-401E-9575-DE0F8E8B5B17}"/>
          </ac:spMkLst>
        </pc:spChg>
        <pc:spChg chg="add del">
          <ac:chgData name="Storholmen, Åse" userId="970ffbd3-6f3d-45c6-9a91-3ac150428195" providerId="ADAL" clId="{44960A1A-71C2-4041-8A05-932EB26ADAD7}" dt="2022-06-10T12:46:59.100" v="2525" actId="26606"/>
          <ac:spMkLst>
            <pc:docMk/>
            <pc:sldMk cId="140692455" sldId="257"/>
            <ac:spMk id="20" creationId="{63F5877B-98C7-49DD-83AB-0F6F57CB6543}"/>
          </ac:spMkLst>
        </pc:spChg>
        <pc:spChg chg="add del">
          <ac:chgData name="Storholmen, Åse" userId="970ffbd3-6f3d-45c6-9a91-3ac150428195" providerId="ADAL" clId="{44960A1A-71C2-4041-8A05-932EB26ADAD7}" dt="2022-06-10T12:46:59.100" v="2525" actId="26606"/>
          <ac:spMkLst>
            <pc:docMk/>
            <pc:sldMk cId="140692455" sldId="257"/>
            <ac:spMk id="21" creationId="{2A38CFE9-C30A-4551-ACCB-D5808FBC39CD}"/>
          </ac:spMkLst>
        </pc:spChg>
        <pc:spChg chg="add del">
          <ac:chgData name="Storholmen, Åse" userId="970ffbd3-6f3d-45c6-9a91-3ac150428195" providerId="ADAL" clId="{44960A1A-71C2-4041-8A05-932EB26ADAD7}" dt="2022-06-10T12:46:59.100" v="2525" actId="26606"/>
          <ac:spMkLst>
            <pc:docMk/>
            <pc:sldMk cId="140692455" sldId="257"/>
            <ac:spMk id="22" creationId="{4EA91930-66BC-4C41-B4F5-C31EB216F64B}"/>
          </ac:spMkLst>
        </pc:spChg>
        <pc:spChg chg="add del">
          <ac:chgData name="Storholmen, Åse" userId="970ffbd3-6f3d-45c6-9a91-3ac150428195" providerId="ADAL" clId="{44960A1A-71C2-4041-8A05-932EB26ADAD7}" dt="2022-06-10T12:46:59.100" v="2525" actId="26606"/>
          <ac:spMkLst>
            <pc:docMk/>
            <pc:sldMk cId="140692455" sldId="257"/>
            <ac:spMk id="23" creationId="{67EF550F-47CE-4FB2-9DAC-12AD835C833D}"/>
          </ac:spMkLst>
        </pc:spChg>
        <pc:spChg chg="add del">
          <ac:chgData name="Storholmen, Åse" userId="970ffbd3-6f3d-45c6-9a91-3ac150428195" providerId="ADAL" clId="{44960A1A-71C2-4041-8A05-932EB26ADAD7}" dt="2022-06-10T12:47:03.168" v="2527" actId="26606"/>
          <ac:spMkLst>
            <pc:docMk/>
            <pc:sldMk cId="140692455" sldId="257"/>
            <ac:spMk id="25" creationId="{C62225A2-D3F0-45D1-9C47-B10375316553}"/>
          </ac:spMkLst>
        </pc:spChg>
        <pc:spChg chg="add del">
          <ac:chgData name="Storholmen, Åse" userId="970ffbd3-6f3d-45c6-9a91-3ac150428195" providerId="ADAL" clId="{44960A1A-71C2-4041-8A05-932EB26ADAD7}" dt="2022-06-10T12:47:03.168" v="2527" actId="26606"/>
          <ac:spMkLst>
            <pc:docMk/>
            <pc:sldMk cId="140692455" sldId="257"/>
            <ac:spMk id="26" creationId="{1B9FBFA8-6AF4-4091-9C8B-DEC6D89338F0}"/>
          </ac:spMkLst>
        </pc:spChg>
        <pc:spChg chg="add del">
          <ac:chgData name="Storholmen, Åse" userId="970ffbd3-6f3d-45c6-9a91-3ac150428195" providerId="ADAL" clId="{44960A1A-71C2-4041-8A05-932EB26ADAD7}" dt="2022-06-10T12:47:11.865" v="2529" actId="26606"/>
          <ac:spMkLst>
            <pc:docMk/>
            <pc:sldMk cId="140692455" sldId="257"/>
            <ac:spMk id="28" creationId="{A86541C6-61B1-4DAA-B57A-EAF3F24F0491}"/>
          </ac:spMkLst>
        </pc:spChg>
        <pc:spChg chg="add del">
          <ac:chgData name="Storholmen, Åse" userId="970ffbd3-6f3d-45c6-9a91-3ac150428195" providerId="ADAL" clId="{44960A1A-71C2-4041-8A05-932EB26ADAD7}" dt="2022-06-10T12:47:11.865" v="2529" actId="26606"/>
          <ac:spMkLst>
            <pc:docMk/>
            <pc:sldMk cId="140692455" sldId="257"/>
            <ac:spMk id="29" creationId="{71750011-2006-46BB-AFDE-C6E461752333}"/>
          </ac:spMkLst>
        </pc:spChg>
        <pc:spChg chg="add del">
          <ac:chgData name="Storholmen, Åse" userId="970ffbd3-6f3d-45c6-9a91-3ac150428195" providerId="ADAL" clId="{44960A1A-71C2-4041-8A05-932EB26ADAD7}" dt="2022-06-10T12:47:23.120" v="2531" actId="26606"/>
          <ac:spMkLst>
            <pc:docMk/>
            <pc:sldMk cId="140692455" sldId="257"/>
            <ac:spMk id="31" creationId="{2172A0AC-3DCE-4672-BCAF-28FEF91F6020}"/>
          </ac:spMkLst>
        </pc:spChg>
        <pc:spChg chg="add del">
          <ac:chgData name="Storholmen, Åse" userId="970ffbd3-6f3d-45c6-9a91-3ac150428195" providerId="ADAL" clId="{44960A1A-71C2-4041-8A05-932EB26ADAD7}" dt="2022-06-10T12:47:23.120" v="2531" actId="26606"/>
          <ac:spMkLst>
            <pc:docMk/>
            <pc:sldMk cId="140692455" sldId="257"/>
            <ac:spMk id="32" creationId="{AE6F1C77-EDC9-4C5F-8C1C-62DD46BDA3C3}"/>
          </ac:spMkLst>
        </pc:spChg>
        <pc:picChg chg="add mod ord">
          <ac:chgData name="Storholmen, Åse" userId="970ffbd3-6f3d-45c6-9a91-3ac150428195" providerId="ADAL" clId="{44960A1A-71C2-4041-8A05-932EB26ADAD7}" dt="2022-06-10T12:47:23.120" v="2531" actId="26606"/>
          <ac:picMkLst>
            <pc:docMk/>
            <pc:sldMk cId="140692455" sldId="257"/>
            <ac:picMk id="5" creationId="{F5B9E746-5380-7C92-77F8-8F79DE0A1AD7}"/>
          </ac:picMkLst>
        </pc:picChg>
        <pc:picChg chg="add del mod ord">
          <ac:chgData name="Storholmen, Åse" userId="970ffbd3-6f3d-45c6-9a91-3ac150428195" providerId="ADAL" clId="{44960A1A-71C2-4041-8A05-932EB26ADAD7}" dt="2022-06-10T12:47:25.827" v="2532" actId="478"/>
          <ac:picMkLst>
            <pc:docMk/>
            <pc:sldMk cId="140692455" sldId="257"/>
            <ac:picMk id="6" creationId="{1C30C3CB-8CBE-65B8-2AA2-936D2A4C9031}"/>
          </ac:picMkLst>
        </pc:picChg>
      </pc:sldChg>
      <pc:sldChg chg="addSp delSp modSp mod setBg setClrOvrMap">
        <pc:chgData name="Storholmen, Åse" userId="970ffbd3-6f3d-45c6-9a91-3ac150428195" providerId="ADAL" clId="{44960A1A-71C2-4041-8A05-932EB26ADAD7}" dt="2022-06-10T12:53:08.189" v="2549" actId="26606"/>
        <pc:sldMkLst>
          <pc:docMk/>
          <pc:sldMk cId="3756893525" sldId="258"/>
        </pc:sldMkLst>
        <pc:spChg chg="mod">
          <ac:chgData name="Storholmen, Åse" userId="970ffbd3-6f3d-45c6-9a91-3ac150428195" providerId="ADAL" clId="{44960A1A-71C2-4041-8A05-932EB26ADAD7}" dt="2022-06-10T12:53:08.189" v="2549" actId="26606"/>
          <ac:spMkLst>
            <pc:docMk/>
            <pc:sldMk cId="3756893525" sldId="258"/>
            <ac:spMk id="2" creationId="{367DD2B2-1929-8A68-678B-9E54E14AC152}"/>
          </ac:spMkLst>
        </pc:spChg>
        <pc:spChg chg="mod ord">
          <ac:chgData name="Storholmen, Åse" userId="970ffbd3-6f3d-45c6-9a91-3ac150428195" providerId="ADAL" clId="{44960A1A-71C2-4041-8A05-932EB26ADAD7}" dt="2022-06-10T12:53:08.189" v="2549" actId="26606"/>
          <ac:spMkLst>
            <pc:docMk/>
            <pc:sldMk cId="3756893525" sldId="258"/>
            <ac:spMk id="3" creationId="{4FBC9608-D6AA-05FA-9605-C69F6F25D8C8}"/>
          </ac:spMkLst>
        </pc:spChg>
        <pc:spChg chg="add del">
          <ac:chgData name="Storholmen, Åse" userId="970ffbd3-6f3d-45c6-9a91-3ac150428195" providerId="ADAL" clId="{44960A1A-71C2-4041-8A05-932EB26ADAD7}" dt="2022-06-10T12:52:58.026" v="2544" actId="26606"/>
          <ac:spMkLst>
            <pc:docMk/>
            <pc:sldMk cId="3756893525" sldId="258"/>
            <ac:spMk id="9" creationId="{80DF40B2-80F7-4E71-B46C-284163F3654A}"/>
          </ac:spMkLst>
        </pc:spChg>
        <pc:spChg chg="add del">
          <ac:chgData name="Storholmen, Åse" userId="970ffbd3-6f3d-45c6-9a91-3ac150428195" providerId="ADAL" clId="{44960A1A-71C2-4041-8A05-932EB26ADAD7}" dt="2022-06-10T12:53:02.379" v="2546" actId="26606"/>
          <ac:spMkLst>
            <pc:docMk/>
            <pc:sldMk cId="3756893525" sldId="258"/>
            <ac:spMk id="11" creationId="{D4974D33-8DC5-464E-8C6D-BE58F0669C17}"/>
          </ac:spMkLst>
        </pc:spChg>
        <pc:spChg chg="add del">
          <ac:chgData name="Storholmen, Åse" userId="970ffbd3-6f3d-45c6-9a91-3ac150428195" providerId="ADAL" clId="{44960A1A-71C2-4041-8A05-932EB26ADAD7}" dt="2022-06-10T12:53:02.379" v="2546" actId="26606"/>
          <ac:spMkLst>
            <pc:docMk/>
            <pc:sldMk cId="3756893525" sldId="258"/>
            <ac:spMk id="12" creationId="{F13C74B1-5B17-4795-BED0-7140497B445A}"/>
          </ac:spMkLst>
        </pc:spChg>
        <pc:spChg chg="add del">
          <ac:chgData name="Storholmen, Åse" userId="970ffbd3-6f3d-45c6-9a91-3ac150428195" providerId="ADAL" clId="{44960A1A-71C2-4041-8A05-932EB26ADAD7}" dt="2022-06-10T12:53:08.185" v="2548" actId="26606"/>
          <ac:spMkLst>
            <pc:docMk/>
            <pc:sldMk cId="3756893525" sldId="258"/>
            <ac:spMk id="14" creationId="{23E547B5-89CF-4EC0-96DE-25771AED0799}"/>
          </ac:spMkLst>
        </pc:spChg>
        <pc:spChg chg="add del">
          <ac:chgData name="Storholmen, Åse" userId="970ffbd3-6f3d-45c6-9a91-3ac150428195" providerId="ADAL" clId="{44960A1A-71C2-4041-8A05-932EB26ADAD7}" dt="2022-06-10T12:53:08.185" v="2548" actId="26606"/>
          <ac:spMkLst>
            <pc:docMk/>
            <pc:sldMk cId="3756893525" sldId="258"/>
            <ac:spMk id="15" creationId="{3F0B8CEB-8279-4E5E-A0CE-1FC9F71736F2}"/>
          </ac:spMkLst>
        </pc:spChg>
        <pc:spChg chg="add">
          <ac:chgData name="Storholmen, Åse" userId="970ffbd3-6f3d-45c6-9a91-3ac150428195" providerId="ADAL" clId="{44960A1A-71C2-4041-8A05-932EB26ADAD7}" dt="2022-06-10T12:53:08.189" v="2549" actId="26606"/>
          <ac:spMkLst>
            <pc:docMk/>
            <pc:sldMk cId="3756893525" sldId="258"/>
            <ac:spMk id="17" creationId="{5FDF4720-5445-47BE-89FE-E40D1AE6F619}"/>
          </ac:spMkLst>
        </pc:spChg>
        <pc:spChg chg="add">
          <ac:chgData name="Storholmen, Åse" userId="970ffbd3-6f3d-45c6-9a91-3ac150428195" providerId="ADAL" clId="{44960A1A-71C2-4041-8A05-932EB26ADAD7}" dt="2022-06-10T12:53:08.189" v="2549" actId="26606"/>
          <ac:spMkLst>
            <pc:docMk/>
            <pc:sldMk cId="3756893525" sldId="258"/>
            <ac:spMk id="18" creationId="{AC8710B4-A815-4082-9E4F-F13A0007090C}"/>
          </ac:spMkLst>
        </pc:spChg>
        <pc:picChg chg="add mod ord">
          <ac:chgData name="Storholmen, Åse" userId="970ffbd3-6f3d-45c6-9a91-3ac150428195" providerId="ADAL" clId="{44960A1A-71C2-4041-8A05-932EB26ADAD7}" dt="2022-06-10T12:53:08.189" v="2549" actId="26606"/>
          <ac:picMkLst>
            <pc:docMk/>
            <pc:sldMk cId="3756893525" sldId="258"/>
            <ac:picMk id="4" creationId="{B0B22963-FCF3-6419-DF66-6A074442DFB0}"/>
          </ac:picMkLst>
        </pc:picChg>
      </pc:sldChg>
      <pc:sldChg chg="addSp delSp modSp mod setBg">
        <pc:chgData name="Storholmen, Åse" userId="970ffbd3-6f3d-45c6-9a91-3ac150428195" providerId="ADAL" clId="{44960A1A-71C2-4041-8A05-932EB26ADAD7}" dt="2022-06-10T12:42:25.485" v="2510" actId="26606"/>
        <pc:sldMkLst>
          <pc:docMk/>
          <pc:sldMk cId="4229290682" sldId="259"/>
        </pc:sldMkLst>
        <pc:spChg chg="mod">
          <ac:chgData name="Storholmen, Åse" userId="970ffbd3-6f3d-45c6-9a91-3ac150428195" providerId="ADAL" clId="{44960A1A-71C2-4041-8A05-932EB26ADAD7}" dt="2022-06-10T12:42:25.485" v="2510" actId="26606"/>
          <ac:spMkLst>
            <pc:docMk/>
            <pc:sldMk cId="4229290682" sldId="259"/>
            <ac:spMk id="2" creationId="{9F2672F1-15BE-CADB-CAA0-F152ED42C3E0}"/>
          </ac:spMkLst>
        </pc:spChg>
        <pc:spChg chg="mod">
          <ac:chgData name="Storholmen, Åse" userId="970ffbd3-6f3d-45c6-9a91-3ac150428195" providerId="ADAL" clId="{44960A1A-71C2-4041-8A05-932EB26ADAD7}" dt="2022-06-10T12:42:25.485" v="2510" actId="26606"/>
          <ac:spMkLst>
            <pc:docMk/>
            <pc:sldMk cId="4229290682" sldId="259"/>
            <ac:spMk id="3" creationId="{26C965A7-D38C-9A32-5E6B-6415F8FAA90E}"/>
          </ac:spMkLst>
        </pc:spChg>
        <pc:spChg chg="add">
          <ac:chgData name="Storholmen, Åse" userId="970ffbd3-6f3d-45c6-9a91-3ac150428195" providerId="ADAL" clId="{44960A1A-71C2-4041-8A05-932EB26ADAD7}" dt="2022-06-10T12:42:25.485" v="2510" actId="26606"/>
          <ac:spMkLst>
            <pc:docMk/>
            <pc:sldMk cId="4229290682" sldId="259"/>
            <ac:spMk id="11" creationId="{CEB41C5C-0F34-4DDA-9D7C-5E717F35F60C}"/>
          </ac:spMkLst>
        </pc:spChg>
        <pc:picChg chg="add del">
          <ac:chgData name="Storholmen, Åse" userId="970ffbd3-6f3d-45c6-9a91-3ac150428195" providerId="ADAL" clId="{44960A1A-71C2-4041-8A05-932EB26ADAD7}" dt="2022-06-10T12:26:49.160" v="2496" actId="478"/>
          <ac:picMkLst>
            <pc:docMk/>
            <pc:sldMk cId="4229290682" sldId="259"/>
            <ac:picMk id="4" creationId="{C3AC98C4-09F9-A8D1-1A38-662DD25FE30C}"/>
          </ac:picMkLst>
        </pc:picChg>
        <pc:picChg chg="add mod">
          <ac:chgData name="Storholmen, Åse" userId="970ffbd3-6f3d-45c6-9a91-3ac150428195" providerId="ADAL" clId="{44960A1A-71C2-4041-8A05-932EB26ADAD7}" dt="2022-06-10T12:42:25.485" v="2510" actId="26606"/>
          <ac:picMkLst>
            <pc:docMk/>
            <pc:sldMk cId="4229290682" sldId="259"/>
            <ac:picMk id="6" creationId="{864EB8BD-80FE-C4AC-5F07-3BDE2ABA63A5}"/>
          </ac:picMkLst>
        </pc:picChg>
        <pc:cxnChg chg="add">
          <ac:chgData name="Storholmen, Åse" userId="970ffbd3-6f3d-45c6-9a91-3ac150428195" providerId="ADAL" clId="{44960A1A-71C2-4041-8A05-932EB26ADAD7}" dt="2022-06-10T12:42:25.485" v="2510" actId="26606"/>
          <ac:cxnSpMkLst>
            <pc:docMk/>
            <pc:sldMk cId="4229290682" sldId="259"/>
            <ac:cxnSpMk id="13" creationId="{57E1E5E6-F385-4E9C-B201-BA5BDE5CAD52}"/>
          </ac:cxnSpMkLst>
        </pc:cxnChg>
      </pc:sldChg>
      <pc:sldChg chg="addSp modSp mod setBg setClrOvrMap">
        <pc:chgData name="Storholmen, Åse" userId="970ffbd3-6f3d-45c6-9a91-3ac150428195" providerId="ADAL" clId="{44960A1A-71C2-4041-8A05-932EB26ADAD7}" dt="2022-06-10T12:41:17.787" v="2508" actId="26606"/>
        <pc:sldMkLst>
          <pc:docMk/>
          <pc:sldMk cId="3848401428" sldId="260"/>
        </pc:sldMkLst>
        <pc:spChg chg="mod">
          <ac:chgData name="Storholmen, Åse" userId="970ffbd3-6f3d-45c6-9a91-3ac150428195" providerId="ADAL" clId="{44960A1A-71C2-4041-8A05-932EB26ADAD7}" dt="2022-06-10T12:41:17.787" v="2508" actId="26606"/>
          <ac:spMkLst>
            <pc:docMk/>
            <pc:sldMk cId="3848401428" sldId="260"/>
            <ac:spMk id="2" creationId="{F0492EAD-F89B-0542-3934-6BCFA40AC858}"/>
          </ac:spMkLst>
        </pc:spChg>
        <pc:spChg chg="mod">
          <ac:chgData name="Storholmen, Åse" userId="970ffbd3-6f3d-45c6-9a91-3ac150428195" providerId="ADAL" clId="{44960A1A-71C2-4041-8A05-932EB26ADAD7}" dt="2022-06-10T12:41:17.787" v="2508" actId="26606"/>
          <ac:spMkLst>
            <pc:docMk/>
            <pc:sldMk cId="3848401428" sldId="260"/>
            <ac:spMk id="3" creationId="{82C27556-FDC3-E062-2CA3-D6598FE2659B}"/>
          </ac:spMkLst>
        </pc:spChg>
        <pc:spChg chg="add">
          <ac:chgData name="Storholmen, Åse" userId="970ffbd3-6f3d-45c6-9a91-3ac150428195" providerId="ADAL" clId="{44960A1A-71C2-4041-8A05-932EB26ADAD7}" dt="2022-06-10T12:41:17.787" v="2508" actId="26606"/>
          <ac:spMkLst>
            <pc:docMk/>
            <pc:sldMk cId="3848401428" sldId="260"/>
            <ac:spMk id="12" creationId="{2C6A2225-94AF-4BC4-98F4-77746E7B10A9}"/>
          </ac:spMkLst>
        </pc:spChg>
        <pc:spChg chg="add">
          <ac:chgData name="Storholmen, Åse" userId="970ffbd3-6f3d-45c6-9a91-3ac150428195" providerId="ADAL" clId="{44960A1A-71C2-4041-8A05-932EB26ADAD7}" dt="2022-06-10T12:41:17.787" v="2508" actId="26606"/>
          <ac:spMkLst>
            <pc:docMk/>
            <pc:sldMk cId="3848401428" sldId="260"/>
            <ac:spMk id="14" creationId="{648F5915-2CE1-4F74-88C5-D4366893D2DF}"/>
          </ac:spMkLst>
        </pc:spChg>
        <pc:picChg chg="add mod">
          <ac:chgData name="Storholmen, Åse" userId="970ffbd3-6f3d-45c6-9a91-3ac150428195" providerId="ADAL" clId="{44960A1A-71C2-4041-8A05-932EB26ADAD7}" dt="2022-06-10T12:41:17.787" v="2508" actId="26606"/>
          <ac:picMkLst>
            <pc:docMk/>
            <pc:sldMk cId="3848401428" sldId="260"/>
            <ac:picMk id="5" creationId="{CAF4DD8A-803D-E96D-020A-553FB57BE2B4}"/>
          </ac:picMkLst>
        </pc:picChg>
        <pc:picChg chg="add mod">
          <ac:chgData name="Storholmen, Åse" userId="970ffbd3-6f3d-45c6-9a91-3ac150428195" providerId="ADAL" clId="{44960A1A-71C2-4041-8A05-932EB26ADAD7}" dt="2022-06-10T12:41:17.787" v="2508" actId="26606"/>
          <ac:picMkLst>
            <pc:docMk/>
            <pc:sldMk cId="3848401428" sldId="260"/>
            <ac:picMk id="7" creationId="{F3EFF880-0953-8154-FD3C-EC8F3EC38AA3}"/>
          </ac:picMkLst>
        </pc:picChg>
      </pc:sldChg>
      <pc:sldChg chg="del">
        <pc:chgData name="Storholmen, Åse" userId="970ffbd3-6f3d-45c6-9a91-3ac150428195" providerId="ADAL" clId="{44960A1A-71C2-4041-8A05-932EB26ADAD7}" dt="2022-06-10T10:59:16.844" v="2271" actId="47"/>
        <pc:sldMkLst>
          <pc:docMk/>
          <pc:sldMk cId="3560479839" sldId="261"/>
        </pc:sldMkLst>
      </pc:sldChg>
      <pc:sldChg chg="addSp modSp new mod setBg">
        <pc:chgData name="Storholmen, Åse" userId="970ffbd3-6f3d-45c6-9a91-3ac150428195" providerId="ADAL" clId="{44960A1A-71C2-4041-8A05-932EB26ADAD7}" dt="2022-06-10T12:47:36.331" v="2534" actId="26606"/>
        <pc:sldMkLst>
          <pc:docMk/>
          <pc:sldMk cId="693725765" sldId="262"/>
        </pc:sldMkLst>
        <pc:spChg chg="mod">
          <ac:chgData name="Storholmen, Åse" userId="970ffbd3-6f3d-45c6-9a91-3ac150428195" providerId="ADAL" clId="{44960A1A-71C2-4041-8A05-932EB26ADAD7}" dt="2022-06-10T12:47:36.331" v="2534" actId="26606"/>
          <ac:spMkLst>
            <pc:docMk/>
            <pc:sldMk cId="693725765" sldId="262"/>
            <ac:spMk id="2" creationId="{1DC29421-0DEC-0A82-51B7-27CB35351E8F}"/>
          </ac:spMkLst>
        </pc:spChg>
        <pc:spChg chg="mod">
          <ac:chgData name="Storholmen, Åse" userId="970ffbd3-6f3d-45c6-9a91-3ac150428195" providerId="ADAL" clId="{44960A1A-71C2-4041-8A05-932EB26ADAD7}" dt="2022-06-10T12:47:36.331" v="2534" actId="26606"/>
          <ac:spMkLst>
            <pc:docMk/>
            <pc:sldMk cId="693725765" sldId="262"/>
            <ac:spMk id="3" creationId="{6B37F98D-9518-60EE-8D75-C5B675248DCF}"/>
          </ac:spMkLst>
        </pc:spChg>
        <pc:spChg chg="add">
          <ac:chgData name="Storholmen, Åse" userId="970ffbd3-6f3d-45c6-9a91-3ac150428195" providerId="ADAL" clId="{44960A1A-71C2-4041-8A05-932EB26ADAD7}" dt="2022-06-10T12:47:36.331" v="2534" actId="26606"/>
          <ac:spMkLst>
            <pc:docMk/>
            <pc:sldMk cId="693725765" sldId="262"/>
            <ac:spMk id="9" creationId="{2B1D4F77-A17C-43D7-B7FA-545148E4E93D}"/>
          </ac:spMkLst>
        </pc:spChg>
        <pc:picChg chg="add mod ord">
          <ac:chgData name="Storholmen, Åse" userId="970ffbd3-6f3d-45c6-9a91-3ac150428195" providerId="ADAL" clId="{44960A1A-71C2-4041-8A05-932EB26ADAD7}" dt="2022-06-10T12:47:36.331" v="2534" actId="26606"/>
          <ac:picMkLst>
            <pc:docMk/>
            <pc:sldMk cId="693725765" sldId="262"/>
            <ac:picMk id="4" creationId="{5E57A6CD-8D26-44B6-8BEF-F562A3916EBE}"/>
          </ac:picMkLst>
        </pc:picChg>
      </pc:sldChg>
      <pc:sldChg chg="addSp modSp new mod setBg setClrOvrMap">
        <pc:chgData name="Storholmen, Åse" userId="970ffbd3-6f3d-45c6-9a91-3ac150428195" providerId="ADAL" clId="{44960A1A-71C2-4041-8A05-932EB26ADAD7}" dt="2022-06-10T12:49:15.941" v="2538" actId="26606"/>
        <pc:sldMkLst>
          <pc:docMk/>
          <pc:sldMk cId="2288090354" sldId="263"/>
        </pc:sldMkLst>
        <pc:spChg chg="mod">
          <ac:chgData name="Storholmen, Åse" userId="970ffbd3-6f3d-45c6-9a91-3ac150428195" providerId="ADAL" clId="{44960A1A-71C2-4041-8A05-932EB26ADAD7}" dt="2022-06-10T12:49:15.941" v="2538" actId="26606"/>
          <ac:spMkLst>
            <pc:docMk/>
            <pc:sldMk cId="2288090354" sldId="263"/>
            <ac:spMk id="2" creationId="{CC166A8A-CE70-4153-C745-EE8C3093657B}"/>
          </ac:spMkLst>
        </pc:spChg>
        <pc:spChg chg="mod ord">
          <ac:chgData name="Storholmen, Åse" userId="970ffbd3-6f3d-45c6-9a91-3ac150428195" providerId="ADAL" clId="{44960A1A-71C2-4041-8A05-932EB26ADAD7}" dt="2022-06-10T12:49:15.941" v="2538" actId="26606"/>
          <ac:spMkLst>
            <pc:docMk/>
            <pc:sldMk cId="2288090354" sldId="263"/>
            <ac:spMk id="3" creationId="{64F88688-6519-BCB5-D8E9-3659A7F270D2}"/>
          </ac:spMkLst>
        </pc:spChg>
        <pc:spChg chg="add">
          <ac:chgData name="Storholmen, Åse" userId="970ffbd3-6f3d-45c6-9a91-3ac150428195" providerId="ADAL" clId="{44960A1A-71C2-4041-8A05-932EB26ADAD7}" dt="2022-06-10T12:49:15.941" v="2538" actId="26606"/>
          <ac:spMkLst>
            <pc:docMk/>
            <pc:sldMk cId="2288090354" sldId="263"/>
            <ac:spMk id="10" creationId="{2C61293E-6EBE-43EF-A52C-9BEBFD7679D4}"/>
          </ac:spMkLst>
        </pc:spChg>
        <pc:spChg chg="add">
          <ac:chgData name="Storholmen, Åse" userId="970ffbd3-6f3d-45c6-9a91-3ac150428195" providerId="ADAL" clId="{44960A1A-71C2-4041-8A05-932EB26ADAD7}" dt="2022-06-10T12:49:15.941" v="2538" actId="26606"/>
          <ac:spMkLst>
            <pc:docMk/>
            <pc:sldMk cId="2288090354" sldId="263"/>
            <ac:spMk id="12" creationId="{21540236-BFD5-4A9D-8840-4703E7F76825}"/>
          </ac:spMkLst>
        </pc:spChg>
        <pc:picChg chg="add mod">
          <ac:chgData name="Storholmen, Åse" userId="970ffbd3-6f3d-45c6-9a91-3ac150428195" providerId="ADAL" clId="{44960A1A-71C2-4041-8A05-932EB26ADAD7}" dt="2022-06-10T12:49:15.941" v="2538" actId="26606"/>
          <ac:picMkLst>
            <pc:docMk/>
            <pc:sldMk cId="2288090354" sldId="263"/>
            <ac:picMk id="5" creationId="{59833A41-A166-8126-C66A-2742E7CF978D}"/>
          </ac:picMkLst>
        </pc:picChg>
      </pc:sldChg>
      <pc:sldChg chg="addSp delSp modSp new mod setBg">
        <pc:chgData name="Storholmen, Åse" userId="970ffbd3-6f3d-45c6-9a91-3ac150428195" providerId="ADAL" clId="{44960A1A-71C2-4041-8A05-932EB26ADAD7}" dt="2022-06-10T12:55:13.393" v="2554" actId="255"/>
        <pc:sldMkLst>
          <pc:docMk/>
          <pc:sldMk cId="1276386546" sldId="264"/>
        </pc:sldMkLst>
        <pc:spChg chg="del mod">
          <ac:chgData name="Storholmen, Åse" userId="970ffbd3-6f3d-45c6-9a91-3ac150428195" providerId="ADAL" clId="{44960A1A-71C2-4041-8A05-932EB26ADAD7}" dt="2022-06-10T12:54:58.218" v="2552" actId="478"/>
          <ac:spMkLst>
            <pc:docMk/>
            <pc:sldMk cId="1276386546" sldId="264"/>
            <ac:spMk id="2" creationId="{E64E4B5E-FEBF-686F-D060-557F41163408}"/>
          </ac:spMkLst>
        </pc:spChg>
        <pc:spChg chg="mod">
          <ac:chgData name="Storholmen, Åse" userId="970ffbd3-6f3d-45c6-9a91-3ac150428195" providerId="ADAL" clId="{44960A1A-71C2-4041-8A05-932EB26ADAD7}" dt="2022-06-10T12:55:13.393" v="2554" actId="255"/>
          <ac:spMkLst>
            <pc:docMk/>
            <pc:sldMk cId="1276386546" sldId="264"/>
            <ac:spMk id="3" creationId="{5C74986E-0176-FBBB-DB67-1110C4AB544A}"/>
          </ac:spMkLst>
        </pc:spChg>
        <pc:spChg chg="add">
          <ac:chgData name="Storholmen, Åse" userId="970ffbd3-6f3d-45c6-9a91-3ac150428195" providerId="ADAL" clId="{44960A1A-71C2-4041-8A05-932EB26ADAD7}" dt="2022-06-10T12:54:51.305" v="2551" actId="26606"/>
          <ac:spMkLst>
            <pc:docMk/>
            <pc:sldMk cId="1276386546" sldId="264"/>
            <ac:spMk id="10" creationId="{04812C46-200A-4DEB-A05E-3ED6C68C2387}"/>
          </ac:spMkLst>
        </pc:spChg>
        <pc:spChg chg="add">
          <ac:chgData name="Storholmen, Åse" userId="970ffbd3-6f3d-45c6-9a91-3ac150428195" providerId="ADAL" clId="{44960A1A-71C2-4041-8A05-932EB26ADAD7}" dt="2022-06-10T12:54:51.305" v="2551" actId="26606"/>
          <ac:spMkLst>
            <pc:docMk/>
            <pc:sldMk cId="1276386546" sldId="264"/>
            <ac:spMk id="12" creationId="{D1EA859B-E555-4109-94F3-6700E046E008}"/>
          </ac:spMkLst>
        </pc:spChg>
        <pc:picChg chg="add mod ord">
          <ac:chgData name="Storholmen, Åse" userId="970ffbd3-6f3d-45c6-9a91-3ac150428195" providerId="ADAL" clId="{44960A1A-71C2-4041-8A05-932EB26ADAD7}" dt="2022-06-10T12:54:51.305" v="2551" actId="26606"/>
          <ac:picMkLst>
            <pc:docMk/>
            <pc:sldMk cId="1276386546" sldId="264"/>
            <ac:picMk id="5" creationId="{56DAF8A9-BBEB-1AC8-8DFD-5C6CDEF738CF}"/>
          </ac:picMkLst>
        </pc:picChg>
      </pc:sldChg>
      <pc:sldChg chg="addSp delSp modSp new mod setBg">
        <pc:chgData name="Storholmen, Åse" userId="970ffbd3-6f3d-45c6-9a91-3ac150428195" providerId="ADAL" clId="{44960A1A-71C2-4041-8A05-932EB26ADAD7}" dt="2022-06-10T12:44:08.081" v="2520" actId="26606"/>
        <pc:sldMkLst>
          <pc:docMk/>
          <pc:sldMk cId="2151287648" sldId="265"/>
        </pc:sldMkLst>
        <pc:spChg chg="mod">
          <ac:chgData name="Storholmen, Åse" userId="970ffbd3-6f3d-45c6-9a91-3ac150428195" providerId="ADAL" clId="{44960A1A-71C2-4041-8A05-932EB26ADAD7}" dt="2022-06-10T12:44:08.081" v="2520" actId="26606"/>
          <ac:spMkLst>
            <pc:docMk/>
            <pc:sldMk cId="2151287648" sldId="265"/>
            <ac:spMk id="2" creationId="{D7AED44F-4771-5B28-A52B-96CA1B3B260E}"/>
          </ac:spMkLst>
        </pc:spChg>
        <pc:spChg chg="mod">
          <ac:chgData name="Storholmen, Åse" userId="970ffbd3-6f3d-45c6-9a91-3ac150428195" providerId="ADAL" clId="{44960A1A-71C2-4041-8A05-932EB26ADAD7}" dt="2022-06-10T12:44:08.081" v="2520" actId="26606"/>
          <ac:spMkLst>
            <pc:docMk/>
            <pc:sldMk cId="2151287648" sldId="265"/>
            <ac:spMk id="3" creationId="{9D09A3CE-C197-D52D-1857-88A958B0D533}"/>
          </ac:spMkLst>
        </pc:spChg>
        <pc:spChg chg="add del">
          <ac:chgData name="Storholmen, Åse" userId="970ffbd3-6f3d-45c6-9a91-3ac150428195" providerId="ADAL" clId="{44960A1A-71C2-4041-8A05-932EB26ADAD7}" dt="2022-06-10T12:44:05.654" v="2517" actId="26606"/>
          <ac:spMkLst>
            <pc:docMk/>
            <pc:sldMk cId="2151287648" sldId="265"/>
            <ac:spMk id="9" creationId="{04812C46-200A-4DEB-A05E-3ED6C68C2387}"/>
          </ac:spMkLst>
        </pc:spChg>
        <pc:spChg chg="add del">
          <ac:chgData name="Storholmen, Åse" userId="970ffbd3-6f3d-45c6-9a91-3ac150428195" providerId="ADAL" clId="{44960A1A-71C2-4041-8A05-932EB26ADAD7}" dt="2022-06-10T12:44:05.654" v="2517" actId="26606"/>
          <ac:spMkLst>
            <pc:docMk/>
            <pc:sldMk cId="2151287648" sldId="265"/>
            <ac:spMk id="11" creationId="{D1EA859B-E555-4109-94F3-6700E046E008}"/>
          </ac:spMkLst>
        </pc:spChg>
        <pc:spChg chg="add del">
          <ac:chgData name="Storholmen, Åse" userId="970ffbd3-6f3d-45c6-9a91-3ac150428195" providerId="ADAL" clId="{44960A1A-71C2-4041-8A05-932EB26ADAD7}" dt="2022-06-10T12:44:08.077" v="2519" actId="26606"/>
          <ac:spMkLst>
            <pc:docMk/>
            <pc:sldMk cId="2151287648" sldId="265"/>
            <ac:spMk id="13" creationId="{CEB41C5C-0F34-4DDA-9D7C-5E717F35F60C}"/>
          </ac:spMkLst>
        </pc:spChg>
        <pc:spChg chg="add">
          <ac:chgData name="Storholmen, Åse" userId="970ffbd3-6f3d-45c6-9a91-3ac150428195" providerId="ADAL" clId="{44960A1A-71C2-4041-8A05-932EB26ADAD7}" dt="2022-06-10T12:44:08.081" v="2520" actId="26606"/>
          <ac:spMkLst>
            <pc:docMk/>
            <pc:sldMk cId="2151287648" sldId="265"/>
            <ac:spMk id="16" creationId="{04812C46-200A-4DEB-A05E-3ED6C68C2387}"/>
          </ac:spMkLst>
        </pc:spChg>
        <pc:spChg chg="add">
          <ac:chgData name="Storholmen, Åse" userId="970ffbd3-6f3d-45c6-9a91-3ac150428195" providerId="ADAL" clId="{44960A1A-71C2-4041-8A05-932EB26ADAD7}" dt="2022-06-10T12:44:08.081" v="2520" actId="26606"/>
          <ac:spMkLst>
            <pc:docMk/>
            <pc:sldMk cId="2151287648" sldId="265"/>
            <ac:spMk id="17" creationId="{D1EA859B-E555-4109-94F3-6700E046E008}"/>
          </ac:spMkLst>
        </pc:spChg>
        <pc:picChg chg="add mod ord">
          <ac:chgData name="Storholmen, Åse" userId="970ffbd3-6f3d-45c6-9a91-3ac150428195" providerId="ADAL" clId="{44960A1A-71C2-4041-8A05-932EB26ADAD7}" dt="2022-06-10T12:44:08.081" v="2520" actId="26606"/>
          <ac:picMkLst>
            <pc:docMk/>
            <pc:sldMk cId="2151287648" sldId="265"/>
            <ac:picMk id="4" creationId="{94DBF432-B26E-2C5D-009E-68B976171834}"/>
          </ac:picMkLst>
        </pc:picChg>
        <pc:cxnChg chg="add del">
          <ac:chgData name="Storholmen, Åse" userId="970ffbd3-6f3d-45c6-9a91-3ac150428195" providerId="ADAL" clId="{44960A1A-71C2-4041-8A05-932EB26ADAD7}" dt="2022-06-10T12:44:08.077" v="2519" actId="26606"/>
          <ac:cxnSpMkLst>
            <pc:docMk/>
            <pc:sldMk cId="2151287648" sldId="265"/>
            <ac:cxnSpMk id="14" creationId="{57E1E5E6-F385-4E9C-B201-BA5BDE5CAD52}"/>
          </ac:cxnSpMkLst>
        </pc:cxnChg>
      </pc:sldChg>
      <pc:sldChg chg="addSp delSp modSp new mod setBg">
        <pc:chgData name="Storholmen, Åse" userId="970ffbd3-6f3d-45c6-9a91-3ac150428195" providerId="ADAL" clId="{44960A1A-71C2-4041-8A05-932EB26ADAD7}" dt="2022-06-10T12:51:39.572" v="2541" actId="14100"/>
        <pc:sldMkLst>
          <pc:docMk/>
          <pc:sldMk cId="1051976348" sldId="266"/>
        </pc:sldMkLst>
        <pc:spChg chg="mod">
          <ac:chgData name="Storholmen, Åse" userId="970ffbd3-6f3d-45c6-9a91-3ac150428195" providerId="ADAL" clId="{44960A1A-71C2-4041-8A05-932EB26ADAD7}" dt="2022-06-10T12:43:34.992" v="2514" actId="26606"/>
          <ac:spMkLst>
            <pc:docMk/>
            <pc:sldMk cId="1051976348" sldId="266"/>
            <ac:spMk id="2" creationId="{F0C18790-D882-8E10-0681-87E298FC4F9D}"/>
          </ac:spMkLst>
        </pc:spChg>
        <pc:spChg chg="mod">
          <ac:chgData name="Storholmen, Åse" userId="970ffbd3-6f3d-45c6-9a91-3ac150428195" providerId="ADAL" clId="{44960A1A-71C2-4041-8A05-932EB26ADAD7}" dt="2022-06-10T12:43:34.992" v="2514" actId="26606"/>
          <ac:spMkLst>
            <pc:docMk/>
            <pc:sldMk cId="1051976348" sldId="266"/>
            <ac:spMk id="3" creationId="{EB7A6002-E909-EF81-541A-686218467E6A}"/>
          </ac:spMkLst>
        </pc:spChg>
        <pc:spChg chg="add del">
          <ac:chgData name="Storholmen, Åse" userId="970ffbd3-6f3d-45c6-9a91-3ac150428195" providerId="ADAL" clId="{44960A1A-71C2-4041-8A05-932EB26ADAD7}" dt="2022-06-10T12:43:34.988" v="2513" actId="26606"/>
          <ac:spMkLst>
            <pc:docMk/>
            <pc:sldMk cId="1051976348" sldId="266"/>
            <ac:spMk id="9" creationId="{CEB41C5C-0F34-4DDA-9D7C-5E717F35F60C}"/>
          </ac:spMkLst>
        </pc:spChg>
        <pc:spChg chg="add mod">
          <ac:chgData name="Storholmen, Åse" userId="970ffbd3-6f3d-45c6-9a91-3ac150428195" providerId="ADAL" clId="{44960A1A-71C2-4041-8A05-932EB26ADAD7}" dt="2022-06-10T12:51:39.572" v="2541" actId="14100"/>
          <ac:spMkLst>
            <pc:docMk/>
            <pc:sldMk cId="1051976348" sldId="266"/>
            <ac:spMk id="10" creationId="{060420F8-367B-A177-1A21-872626AC9528}"/>
          </ac:spMkLst>
        </pc:spChg>
        <pc:spChg chg="add">
          <ac:chgData name="Storholmen, Åse" userId="970ffbd3-6f3d-45c6-9a91-3ac150428195" providerId="ADAL" clId="{44960A1A-71C2-4041-8A05-932EB26ADAD7}" dt="2022-06-10T12:43:34.992" v="2514" actId="26606"/>
          <ac:spMkLst>
            <pc:docMk/>
            <pc:sldMk cId="1051976348" sldId="266"/>
            <ac:spMk id="13" creationId="{04812C46-200A-4DEB-A05E-3ED6C68C2387}"/>
          </ac:spMkLst>
        </pc:spChg>
        <pc:spChg chg="add">
          <ac:chgData name="Storholmen, Åse" userId="970ffbd3-6f3d-45c6-9a91-3ac150428195" providerId="ADAL" clId="{44960A1A-71C2-4041-8A05-932EB26ADAD7}" dt="2022-06-10T12:43:34.992" v="2514" actId="26606"/>
          <ac:spMkLst>
            <pc:docMk/>
            <pc:sldMk cId="1051976348" sldId="266"/>
            <ac:spMk id="14" creationId="{D1EA859B-E555-4109-94F3-6700E046E008}"/>
          </ac:spMkLst>
        </pc:spChg>
        <pc:picChg chg="add mod ord">
          <ac:chgData name="Storholmen, Åse" userId="970ffbd3-6f3d-45c6-9a91-3ac150428195" providerId="ADAL" clId="{44960A1A-71C2-4041-8A05-932EB26ADAD7}" dt="2022-06-10T12:43:34.992" v="2514" actId="26606"/>
          <ac:picMkLst>
            <pc:docMk/>
            <pc:sldMk cId="1051976348" sldId="266"/>
            <ac:picMk id="4" creationId="{5DAF5D48-B3CA-E52C-BBC9-DEA5803D0221}"/>
          </ac:picMkLst>
        </pc:picChg>
        <pc:cxnChg chg="add del">
          <ac:chgData name="Storholmen, Åse" userId="970ffbd3-6f3d-45c6-9a91-3ac150428195" providerId="ADAL" clId="{44960A1A-71C2-4041-8A05-932EB26ADAD7}" dt="2022-06-10T12:43:34.988" v="2513" actId="26606"/>
          <ac:cxnSpMkLst>
            <pc:docMk/>
            <pc:sldMk cId="1051976348" sldId="266"/>
            <ac:cxnSpMk id="11" creationId="{57E1E5E6-F385-4E9C-B201-BA5BDE5CAD52}"/>
          </ac:cxnSpMkLst>
        </pc:cxnChg>
      </pc:sldChg>
      <pc:sldChg chg="addSp modSp new mod setBg setClrOvrMap">
        <pc:chgData name="Storholmen, Åse" userId="970ffbd3-6f3d-45c6-9a91-3ac150428195" providerId="ADAL" clId="{44960A1A-71C2-4041-8A05-932EB26ADAD7}" dt="2022-06-10T12:38:54.633" v="2503" actId="26606"/>
        <pc:sldMkLst>
          <pc:docMk/>
          <pc:sldMk cId="3129970554" sldId="267"/>
        </pc:sldMkLst>
        <pc:spChg chg="mod">
          <ac:chgData name="Storholmen, Åse" userId="970ffbd3-6f3d-45c6-9a91-3ac150428195" providerId="ADAL" clId="{44960A1A-71C2-4041-8A05-932EB26ADAD7}" dt="2022-06-10T12:38:54.633" v="2503" actId="26606"/>
          <ac:spMkLst>
            <pc:docMk/>
            <pc:sldMk cId="3129970554" sldId="267"/>
            <ac:spMk id="2" creationId="{A843498C-28FD-F575-BC38-55BE43AA8603}"/>
          </ac:spMkLst>
        </pc:spChg>
        <pc:spChg chg="mod">
          <ac:chgData name="Storholmen, Åse" userId="970ffbd3-6f3d-45c6-9a91-3ac150428195" providerId="ADAL" clId="{44960A1A-71C2-4041-8A05-932EB26ADAD7}" dt="2022-06-10T12:38:54.633" v="2503" actId="26606"/>
          <ac:spMkLst>
            <pc:docMk/>
            <pc:sldMk cId="3129970554" sldId="267"/>
            <ac:spMk id="3" creationId="{19BBFB2D-D0EE-B1CC-1BB6-4488E6544023}"/>
          </ac:spMkLst>
        </pc:spChg>
        <pc:spChg chg="add">
          <ac:chgData name="Storholmen, Åse" userId="970ffbd3-6f3d-45c6-9a91-3ac150428195" providerId="ADAL" clId="{44960A1A-71C2-4041-8A05-932EB26ADAD7}" dt="2022-06-10T12:38:54.633" v="2503" actId="26606"/>
          <ac:spMkLst>
            <pc:docMk/>
            <pc:sldMk cId="3129970554" sldId="267"/>
            <ac:spMk id="11" creationId="{C62225A2-D3F0-45D1-9C47-B10375316553}"/>
          </ac:spMkLst>
        </pc:spChg>
        <pc:spChg chg="add">
          <ac:chgData name="Storholmen, Åse" userId="970ffbd3-6f3d-45c6-9a91-3ac150428195" providerId="ADAL" clId="{44960A1A-71C2-4041-8A05-932EB26ADAD7}" dt="2022-06-10T12:38:54.633" v="2503" actId="26606"/>
          <ac:spMkLst>
            <pc:docMk/>
            <pc:sldMk cId="3129970554" sldId="267"/>
            <ac:spMk id="13" creationId="{1B9FBFA8-6AF4-4091-9C8B-DEC6D89338F0}"/>
          </ac:spMkLst>
        </pc:spChg>
        <pc:picChg chg="add mod ord">
          <ac:chgData name="Storholmen, Åse" userId="970ffbd3-6f3d-45c6-9a91-3ac150428195" providerId="ADAL" clId="{44960A1A-71C2-4041-8A05-932EB26ADAD7}" dt="2022-06-10T12:38:54.633" v="2503" actId="26606"/>
          <ac:picMkLst>
            <pc:docMk/>
            <pc:sldMk cId="3129970554" sldId="267"/>
            <ac:picMk id="4" creationId="{0E31B6F3-DD76-FF0A-B151-080DF21C9F9F}"/>
          </ac:picMkLst>
        </pc:picChg>
        <pc:picChg chg="add mod">
          <ac:chgData name="Storholmen, Åse" userId="970ffbd3-6f3d-45c6-9a91-3ac150428195" providerId="ADAL" clId="{44960A1A-71C2-4041-8A05-932EB26ADAD7}" dt="2022-06-10T12:38:54.633" v="2503" actId="26606"/>
          <ac:picMkLst>
            <pc:docMk/>
            <pc:sldMk cId="3129970554" sldId="267"/>
            <ac:picMk id="6" creationId="{4711D121-59C8-ABB5-BB3F-83DBA254D48B}"/>
          </ac:picMkLst>
        </pc:picChg>
      </pc:sldChg>
      <pc:sldChg chg="addSp delSp modSp new mod setBg">
        <pc:chgData name="Storholmen, Åse" userId="970ffbd3-6f3d-45c6-9a91-3ac150428195" providerId="ADAL" clId="{44960A1A-71C2-4041-8A05-932EB26ADAD7}" dt="2022-06-10T12:27:32.526" v="2500" actId="26606"/>
        <pc:sldMkLst>
          <pc:docMk/>
          <pc:sldMk cId="2586479855" sldId="268"/>
        </pc:sldMkLst>
        <pc:spChg chg="mod">
          <ac:chgData name="Storholmen, Åse" userId="970ffbd3-6f3d-45c6-9a91-3ac150428195" providerId="ADAL" clId="{44960A1A-71C2-4041-8A05-932EB26ADAD7}" dt="2022-06-10T12:27:32.526" v="2500" actId="26606"/>
          <ac:spMkLst>
            <pc:docMk/>
            <pc:sldMk cId="2586479855" sldId="268"/>
            <ac:spMk id="2" creationId="{9961A567-83F9-CAA6-01E0-08E31A57ED9C}"/>
          </ac:spMkLst>
        </pc:spChg>
        <pc:spChg chg="mod">
          <ac:chgData name="Storholmen, Åse" userId="970ffbd3-6f3d-45c6-9a91-3ac150428195" providerId="ADAL" clId="{44960A1A-71C2-4041-8A05-932EB26ADAD7}" dt="2022-06-10T12:27:32.526" v="2500" actId="26606"/>
          <ac:spMkLst>
            <pc:docMk/>
            <pc:sldMk cId="2586479855" sldId="268"/>
            <ac:spMk id="3" creationId="{4F005936-E988-9EAC-2855-DE0F95DD6AD1}"/>
          </ac:spMkLst>
        </pc:spChg>
        <pc:spChg chg="add del">
          <ac:chgData name="Storholmen, Åse" userId="970ffbd3-6f3d-45c6-9a91-3ac150428195" providerId="ADAL" clId="{44960A1A-71C2-4041-8A05-932EB26ADAD7}" dt="2022-06-10T12:27:32.526" v="2500" actId="26606"/>
          <ac:spMkLst>
            <pc:docMk/>
            <pc:sldMk cId="2586479855" sldId="268"/>
            <ac:spMk id="1031" creationId="{F13C74B1-5B17-4795-BED0-7140497B445A}"/>
          </ac:spMkLst>
        </pc:spChg>
        <pc:spChg chg="add del">
          <ac:chgData name="Storholmen, Åse" userId="970ffbd3-6f3d-45c6-9a91-3ac150428195" providerId="ADAL" clId="{44960A1A-71C2-4041-8A05-932EB26ADAD7}" dt="2022-06-10T12:27:32.526" v="2500" actId="26606"/>
          <ac:spMkLst>
            <pc:docMk/>
            <pc:sldMk cId="2586479855" sldId="268"/>
            <ac:spMk id="1033" creationId="{D4974D33-8DC5-464E-8C6D-BE58F0669C17}"/>
          </ac:spMkLst>
        </pc:spChg>
        <pc:spChg chg="add">
          <ac:chgData name="Storholmen, Åse" userId="970ffbd3-6f3d-45c6-9a91-3ac150428195" providerId="ADAL" clId="{44960A1A-71C2-4041-8A05-932EB26ADAD7}" dt="2022-06-10T12:27:32.526" v="2500" actId="26606"/>
          <ac:spMkLst>
            <pc:docMk/>
            <pc:sldMk cId="2586479855" sldId="268"/>
            <ac:spMk id="1038" creationId="{2172A0AC-3DCE-4672-BCAF-28FEF91F6020}"/>
          </ac:spMkLst>
        </pc:spChg>
        <pc:spChg chg="add">
          <ac:chgData name="Storholmen, Åse" userId="970ffbd3-6f3d-45c6-9a91-3ac150428195" providerId="ADAL" clId="{44960A1A-71C2-4041-8A05-932EB26ADAD7}" dt="2022-06-10T12:27:32.526" v="2500" actId="26606"/>
          <ac:spMkLst>
            <pc:docMk/>
            <pc:sldMk cId="2586479855" sldId="268"/>
            <ac:spMk id="1040" creationId="{AE6F1C77-EDC9-4C5F-8C1C-62DD46BDA3C3}"/>
          </ac:spMkLst>
        </pc:spChg>
        <pc:picChg chg="add del">
          <ac:chgData name="Storholmen, Åse" userId="970ffbd3-6f3d-45c6-9a91-3ac150428195" providerId="ADAL" clId="{44960A1A-71C2-4041-8A05-932EB26ADAD7}" dt="2022-06-10T12:27:04.415" v="2498" actId="478"/>
          <ac:picMkLst>
            <pc:docMk/>
            <pc:sldMk cId="2586479855" sldId="268"/>
            <ac:picMk id="4" creationId="{3D7EEB8B-A1F5-269D-5AE7-7AD69C598795}"/>
          </ac:picMkLst>
        </pc:picChg>
        <pc:picChg chg="add mod">
          <ac:chgData name="Storholmen, Åse" userId="970ffbd3-6f3d-45c6-9a91-3ac150428195" providerId="ADAL" clId="{44960A1A-71C2-4041-8A05-932EB26ADAD7}" dt="2022-06-10T12:27:32.526" v="2500" actId="26606"/>
          <ac:picMkLst>
            <pc:docMk/>
            <pc:sldMk cId="2586479855" sldId="268"/>
            <ac:picMk id="6" creationId="{4859BAC2-178C-AD26-1560-9BE207554865}"/>
          </ac:picMkLst>
        </pc:picChg>
        <pc:picChg chg="add mod ord">
          <ac:chgData name="Storholmen, Åse" userId="970ffbd3-6f3d-45c6-9a91-3ac150428195" providerId="ADAL" clId="{44960A1A-71C2-4041-8A05-932EB26ADAD7}" dt="2022-06-10T12:27:32.526" v="2500" actId="26606"/>
          <ac:picMkLst>
            <pc:docMk/>
            <pc:sldMk cId="2586479855" sldId="268"/>
            <ac:picMk id="1026" creationId="{AEDBCB5F-DD9E-C57A-8CF0-740C348E1C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214442-FFF4-87F0-23E9-84F897E64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1F53541-3215-1FED-A8EE-69E565D67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16EDF2-D9A2-A84A-6DEC-D96688C2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E3FE9A-9D24-48A4-4122-F392D1B56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1F08604-6B66-C6BB-8B76-0C5240F8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15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D7FDC1-25E0-3CF8-6BB0-A92716E3B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4F0C3E4-C397-F4D0-AC33-9E4AD1A7D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2EB6F3-BAC0-188F-250A-03583F2C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FB416C-B368-A9A1-2F6F-C07E39AE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6CC24F-02F0-2FF8-997A-17560A6B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010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1239C06-EEB2-D427-F5B8-4A77DE253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CAC26E9-FC77-FF50-BE9F-716ADBAD5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15EBA3-AFC8-B937-38B5-135C8FC7B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FF8B9D7-7046-F81B-054B-ECF42FBD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16BA09-83DA-63E5-0AED-3B56C067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983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AFB100-5910-EB66-7D00-577D43209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E8D7C2-4739-E8D0-2325-27451D8BB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3C04D0-FEC3-087F-325B-1E27B893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986E0DB-44C3-A928-540D-85B0FA53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2C6C1F8-8383-E1C9-5AA4-4D03A006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812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07F692-3FF7-2669-CA6D-264C23163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AD5A1E3-B838-E793-B4A3-C640FC83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F2DC7E-5A32-DDC4-4893-8FD7866C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76ADD9-FC93-DCC1-8D6E-4C5B3A14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D22CC01-86EF-2553-AEA6-64EF9B28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109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31B61A-B847-7033-F71C-5F61E5D2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ABB0C5-C70E-379A-9842-135FF6F1C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BF7C43D-0587-B05D-FF4C-625AC2B43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32ACBBB-4ACE-315E-E5A0-5B6662F65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025249C-EE1F-0BE7-26B6-2EE30FE7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79DC317-855D-DE25-A96E-8A33E30CD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65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14DF8-A87C-90A6-2B6D-F7E0D18A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31C3F1F-A11C-773B-AADA-982224E30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AF313C2-03D2-1E5C-7547-6222422AB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283224F-19D4-590B-998F-1FE3F73D4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2B1A06C-DB85-B02F-1137-604C679954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CE116EB-7216-9776-8776-8A94F8A8A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770C7FA-FEBA-04DD-E3DF-AF949D40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A51E6FC-AE6E-A301-79E2-3EE5F3C2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848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25EBAF-E260-E348-2AB6-6668B0EE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AA2B35C-7166-C9C3-10BC-442229066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6B160E-65EC-691D-9458-4B567C84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A333166-51F5-3124-CB6C-04A0E402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233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3EE29B7-1022-10BF-1641-1787AEBC0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E12ADBF-8A49-36D7-2AFB-5E22B0DA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D6C070F-0576-69C6-BC15-B18473E8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239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72CD51-B284-B9E8-0119-9003B4B9A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FD3DE3-CF2A-BB39-C2ED-DFC095AEE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F6052C0-325A-6BC9-4B26-1FE51C769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24A31F3-BEC0-B3B8-FFD7-83D5B316A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53C8738-1038-C902-49E3-BDB0414A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534BE67-24CB-797D-7C4C-F70AA0A7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160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817E0A-A763-F426-6057-82CD3420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DEDD0FE-397E-67DF-01FA-EBE3AF0A4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AA679FB-4AF3-0636-ED92-A306B336E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70C8A24-C1B4-1C97-7E1A-A842DDB75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4E626F9-99FB-656C-8F0A-17E25310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85F5603-714D-15F9-9DF5-AB5C272D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750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395C7B9-7E04-9C17-CAEC-1FF359CE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E6993A7-08D8-A8BC-2A71-75CD7EE48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988C39F-1D1E-BC97-F43F-DF08F2E86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E7886-6B1E-417B-95BE-19FA7A6B59CF}" type="datetimeFigureOut">
              <a:rPr lang="nb-NO" smtClean="0"/>
              <a:t>10.06.2022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234F6A3-687E-285C-B948-EBE63D73B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08A7AA-4267-F07F-F6F2-F69F4D8D0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FA98A-5CAC-4162-A8CB-BC5B491DB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818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-a.no/uten-olve-pa-egge-hadde-det-ikke-vart-noe-slag-pa-stiklestad/s/5-116-66178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F92EF40-02B2-6CCC-5E55-502350498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A74A7C-93D9-1FFA-97DE-2C049DD7D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nb-NO" sz="4000"/>
              <a:t>Drapet på Olve på Egge i 1021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12E7F2-CDC4-BA3F-9A1E-862A55BB0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nb-NO" sz="2000" dirty="0"/>
              <a:t>Betydningen for Slaget på Stiklestad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169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6DAF8A9-BBEB-1AC8-8DFD-5C6CDEF73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74986E-0176-FBBB-DB67-1110C4AB5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394283"/>
            <a:ext cx="3822189" cy="5782680"/>
          </a:xfrm>
        </p:spPr>
        <p:txBody>
          <a:bodyPr>
            <a:normAutofit/>
          </a:bodyPr>
          <a:lstStyle/>
          <a:p>
            <a:r>
              <a:rPr lang="nb-NO" sz="2000" dirty="0"/>
              <a:t>Da har kongen gjort seg til uvenner med makt eliten både i Trøndelag, Nord Norge og Vestlandet.</a:t>
            </a:r>
          </a:p>
          <a:p>
            <a:r>
              <a:rPr lang="nb-NO" sz="2000" dirty="0"/>
              <a:t>Etter hvert ble motstanden mot kongen veldig stor. </a:t>
            </a:r>
          </a:p>
          <a:p>
            <a:r>
              <a:rPr lang="nb-NO" sz="2000" dirty="0"/>
              <a:t>Etter drapet på Erling Skjalgsson i 1028 så ble kongen jaget fra landet.</a:t>
            </a:r>
          </a:p>
          <a:p>
            <a:r>
              <a:rPr lang="nb-NO" sz="2000" dirty="0"/>
              <a:t>Da kongen vendte tilbake i 1030 ventet makteliten på han.</a:t>
            </a:r>
          </a:p>
          <a:p>
            <a:r>
              <a:rPr lang="nb-NO" sz="2000" dirty="0"/>
              <a:t>Kalv Arnesson, Tore Hund og Hårek fra Tjøtta ( Kalvs svoger) ventet i Trøndelag</a:t>
            </a:r>
          </a:p>
          <a:p>
            <a:r>
              <a:rPr lang="nb-NO" sz="2000" dirty="0"/>
              <a:t>Erling Skjalgssons sønner ventet på han på Vestlandet</a:t>
            </a:r>
          </a:p>
        </p:txBody>
      </p:sp>
    </p:spTree>
    <p:extLst>
      <p:ext uri="{BB962C8B-B14F-4D97-AF65-F5344CB8AC3E}">
        <p14:creationId xmlns:p14="http://schemas.microsoft.com/office/powerpoint/2010/main" val="1276386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4DBF432-B26E-2C5D-009E-68B976171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1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7AED44F-4771-5B28-A52B-96CA1B3B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Slaget på Stiklestad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09A3CE-C197-D52D-1857-88A958B0D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nb-NO" sz="2000"/>
              <a:t>Olav kom over fjellet fra Sverige. Ned til Verdal og Stiklestad.</a:t>
            </a:r>
          </a:p>
          <a:p>
            <a:r>
              <a:rPr lang="nb-NO" sz="2000"/>
              <a:t>Der ventet bondehæren under Kalv Arnesson sin ledelse på han. </a:t>
            </a:r>
          </a:p>
          <a:p>
            <a:r>
              <a:rPr lang="nb-NO" sz="2000"/>
              <a:t>Han ble drept av Tore Hund under slaget på Stiklestad 29. juli 1030</a:t>
            </a:r>
          </a:p>
        </p:txBody>
      </p:sp>
    </p:spTree>
    <p:extLst>
      <p:ext uri="{BB962C8B-B14F-4D97-AF65-F5344CB8AC3E}">
        <p14:creationId xmlns:p14="http://schemas.microsoft.com/office/powerpoint/2010/main" val="2151287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DAF5D48-B3CA-E52C-BBC9-DEA5803D0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0C18790-D882-8E10-0681-87E298FC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3700"/>
              <a:t>Drapet på Olve på Egge betydning for slaget på Stiklestad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7A6002-E909-EF81-541A-686218467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nb-NO" sz="2000"/>
              <a:t>Hvis kongen ikke hadde drept Olve på Egge i 1021 er det ikke sikkert at det hadde blitt noe slag i 1030.</a:t>
            </a:r>
          </a:p>
          <a:p>
            <a:r>
              <a:rPr lang="nb-NO" sz="2000"/>
              <a:t>Med drapet på Olve på Egge gjorde Olav seg til uvenner med store deler av makteliten i Norge, og motstanden mot han økte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60420F8-367B-A177-1A21-872626AC9528}"/>
              </a:ext>
            </a:extLst>
          </p:cNvPr>
          <p:cNvSpPr txBox="1"/>
          <p:nvPr/>
        </p:nvSpPr>
        <p:spPr>
          <a:xfrm>
            <a:off x="1085094" y="5456849"/>
            <a:ext cx="26144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– Uten Olve på Egge hadde det ikke vært noe slag på Stiklestad (t-a.no)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197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60ADB7-71C6-83AE-0528-13FD9701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Olve på Egge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D143B8-61C2-1570-2853-5DCDE698F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b-NO" sz="1800"/>
              <a:t>Olve på Egge var en av de viktigste høvdingene i Inntrøndelag</a:t>
            </a:r>
          </a:p>
          <a:p>
            <a:r>
              <a:rPr lang="nb-NO" sz="1800"/>
              <a:t>Svein Jarl på Steinkjer flyktet fra Norge etter slaget på Nesjar i 1016</a:t>
            </a:r>
          </a:p>
          <a:p>
            <a:r>
              <a:rPr lang="nb-NO" sz="1800"/>
              <a:t>Etter dette ble Olve høvding for hele Inntrøndelag</a:t>
            </a:r>
          </a:p>
          <a:p>
            <a:r>
              <a:rPr lang="nb-NO" sz="1800"/>
              <a:t>Olve på Egge eide storgården Egge som ligger utenfor Steinkjer</a:t>
            </a:r>
          </a:p>
          <a:p>
            <a:pPr marL="0" indent="0">
              <a:buNone/>
            </a:pPr>
            <a:r>
              <a:rPr lang="nb-NO" sz="1800"/>
              <a:t> </a:t>
            </a:r>
          </a:p>
          <a:p>
            <a:endParaRPr lang="nb-NO" sz="1800"/>
          </a:p>
          <a:p>
            <a:endParaRPr lang="nb-NO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5B9E746-5380-7C92-77F8-8F79DE0A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80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692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43498C-28FD-F575-BC38-55BE43AA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399093" cy="1325563"/>
          </a:xfrm>
        </p:spPr>
        <p:txBody>
          <a:bodyPr>
            <a:normAutofit/>
          </a:bodyPr>
          <a:lstStyle/>
          <a:p>
            <a:r>
              <a:rPr lang="nb-NO" dirty="0"/>
              <a:t>Hovgode på Mære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BBFB2D-D0EE-B1CC-1BB6-4488E6544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399094" cy="3181684"/>
          </a:xfrm>
        </p:spPr>
        <p:txBody>
          <a:bodyPr anchor="t">
            <a:normAutofit/>
          </a:bodyPr>
          <a:lstStyle/>
          <a:p>
            <a:r>
              <a:rPr lang="nb-NO" sz="1800"/>
              <a:t>Han var hovgode på hovet som lå på Mære</a:t>
            </a:r>
          </a:p>
          <a:p>
            <a:r>
              <a:rPr lang="nb-NO" sz="1800"/>
              <a:t>På Mære samlet bøndene fra hele Innherred seg til blot fire ganger i året.</a:t>
            </a:r>
          </a:p>
          <a:p>
            <a:r>
              <a:rPr lang="nb-NO" sz="1800"/>
              <a:t>Han var leder for det trønderske kyst aristokratiet</a:t>
            </a:r>
          </a:p>
          <a:p>
            <a:endParaRPr lang="nb-NO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711D121-59C8-ABB5-BB3F-83DBA254D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799" y="599325"/>
            <a:ext cx="2391676" cy="274117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E31B6F3-DD76-FF0A-B151-080DF21C9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825" y="3638358"/>
            <a:ext cx="4137625" cy="27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70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492EAD-F89B-0542-3934-6BCFA40A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nb-NO" dirty="0"/>
              <a:t>Olve på Egge og Sigrid </a:t>
            </a:r>
            <a:r>
              <a:rPr lang="nb-NO" dirty="0" err="1"/>
              <a:t>Toresdatter</a:t>
            </a: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C27556-FDC3-E062-2CA3-D6598FE26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nb-NO" sz="1800"/>
              <a:t>Olve var gift med Sigrid Toresdatter fra Bjarkøy</a:t>
            </a:r>
          </a:p>
          <a:p>
            <a:r>
              <a:rPr lang="nb-NO" sz="1800"/>
              <a:t>Hun var søster til Tore Hund og Sigurd Toresson fra Bjarkøy</a:t>
            </a:r>
          </a:p>
          <a:p>
            <a:r>
              <a:rPr lang="nb-NO" sz="1800"/>
              <a:t>Tore Hund var den største høvdingen i Nord Norge</a:t>
            </a:r>
          </a:p>
          <a:p>
            <a:r>
              <a:rPr lang="nb-NO" sz="1800"/>
              <a:t>Sigurd Toresson var gift med Sigrid Skjalgsdatter fra Sola. Hun var søster til Erling  Skjalgsson som var den største høvdingen på Vestlandet.</a:t>
            </a:r>
          </a:p>
          <a:p>
            <a:r>
              <a:rPr lang="nb-NO" sz="1800"/>
              <a:t>Olav dreper Erling Skjalgsson i 1028. Etter drapet på Erling Skjalgsson blir Olav jaget fra landet. </a:t>
            </a:r>
          </a:p>
          <a:p>
            <a:endParaRPr lang="nb-NO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AF4DD8A-803D-E96D-020A-553FB57BE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93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3EFF880-0953-8154-FD3C-EC8F3EC38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06" r="1" b="1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8401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0B22963-FCF3-6419-DF66-6A074442D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" r="-2" b="-2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7DD2B2-1929-8A68-678B-9E54E14A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>
            <a:normAutofit/>
          </a:bodyPr>
          <a:lstStyle/>
          <a:p>
            <a:r>
              <a:rPr lang="nb-NO"/>
              <a:t>Kristningen av Norge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BC9608-D6AA-05FA-9605-C69F6F25D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71982"/>
            <a:ext cx="4782458" cy="3181684"/>
          </a:xfrm>
        </p:spPr>
        <p:txBody>
          <a:bodyPr anchor="t">
            <a:normAutofit/>
          </a:bodyPr>
          <a:lstStyle/>
          <a:p>
            <a:r>
              <a:rPr lang="nb-NO" sz="1800"/>
              <a:t>Etter at Olav sin maktovertakelse i 1016 ønsket han å innføre kristendommen</a:t>
            </a:r>
          </a:p>
          <a:p>
            <a:r>
              <a:rPr lang="nb-NO" sz="1800"/>
              <a:t>Dette gjorde han igjennom vold og tvang</a:t>
            </a:r>
          </a:p>
          <a:p>
            <a:r>
              <a:rPr lang="nb-NO" sz="1800"/>
              <a:t>I 1024 innførte han kristenretten</a:t>
            </a:r>
          </a:p>
        </p:txBody>
      </p:sp>
    </p:spTree>
    <p:extLst>
      <p:ext uri="{BB962C8B-B14F-4D97-AF65-F5344CB8AC3E}">
        <p14:creationId xmlns:p14="http://schemas.microsoft.com/office/powerpoint/2010/main" val="3756893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F2672F1-15BE-CADB-CAA0-F152ED42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nb-NO" sz="2800">
                <a:solidFill>
                  <a:schemeClr val="bg1"/>
                </a:solidFill>
              </a:rPr>
              <a:t>Snorre sin versjon av drapet på Olve på Egge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C965A7-D38C-9A32-5E6B-6415F8FA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nb-NO" sz="2000">
                <a:solidFill>
                  <a:schemeClr val="bg1"/>
                </a:solidFill>
              </a:rPr>
              <a:t>I følge Snorre Sturlasson så ble kong Olav klar over at bøndene på Innherred blotet på Mære i 1021. </a:t>
            </a:r>
          </a:p>
          <a:p>
            <a:r>
              <a:rPr lang="nb-NO" sz="2000">
                <a:solidFill>
                  <a:schemeClr val="bg1"/>
                </a:solidFill>
              </a:rPr>
              <a:t>Han kalte bøndene til Nidaros der de måtte svare for blotingen</a:t>
            </a:r>
          </a:p>
          <a:p>
            <a:r>
              <a:rPr lang="nb-NO" sz="2000">
                <a:solidFill>
                  <a:schemeClr val="bg1"/>
                </a:solidFill>
              </a:rPr>
              <a:t>Olve på Egge var den som snakket for bøndene. </a:t>
            </a:r>
          </a:p>
          <a:p>
            <a:r>
              <a:rPr lang="nb-NO" sz="2000">
                <a:solidFill>
                  <a:schemeClr val="bg1"/>
                </a:solidFill>
              </a:rPr>
              <a:t>Dette gjentok seg flere ganger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64EB8BD-80FE-C4AC-5F07-3BDE2ABA6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16" y="687877"/>
            <a:ext cx="6596652" cy="532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90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ære kirke 2007 | Middelalderkirka på Mære ligger midt i det… | Flickr">
            <a:extLst>
              <a:ext uri="{FF2B5EF4-FFF2-40B4-BE49-F238E27FC236}">
                <a16:creationId xmlns:a16="http://schemas.microsoft.com/office/drawing/2014/main" id="{AEDBCB5F-DD9E-C57A-8CF0-740C348E1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15399" b="2"/>
          <a:stretch/>
        </p:blipFill>
        <p:spPr bwMode="auto">
          <a:xfrm>
            <a:off x="20" y="10"/>
            <a:ext cx="84502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961A567-83F9-CAA6-01E0-08E31A57E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Drapet på Mære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005936-E988-9EAC-2855-DE0F95DD6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r>
              <a:rPr lang="nb-NO" sz="2000">
                <a:solidFill>
                  <a:srgbClr val="FFFFFF"/>
                </a:solidFill>
              </a:rPr>
              <a:t>Da bøndene samlet seg til nytt blot sommeren 1021 så kommer kongen med en stor hær til Mære</a:t>
            </a:r>
          </a:p>
          <a:p>
            <a:r>
              <a:rPr lang="nb-NO" sz="2000">
                <a:solidFill>
                  <a:srgbClr val="FFFFFF"/>
                </a:solidFill>
              </a:rPr>
              <a:t>Han segler fra Nidaros til Mære inn Beitstadfjorden.</a:t>
            </a:r>
          </a:p>
          <a:p>
            <a:r>
              <a:rPr lang="nb-NO" sz="2000">
                <a:solidFill>
                  <a:srgbClr val="FFFFFF"/>
                </a:solidFill>
              </a:rPr>
              <a:t>På Mære dreper han Olve på Egge</a:t>
            </a:r>
          </a:p>
          <a:p>
            <a:endParaRPr lang="nb-NO" sz="2000">
              <a:solidFill>
                <a:srgbClr val="FFFFFF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859BAC2-178C-AD26-1560-9BE207554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" r="439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647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E57A6CD-8D26-44B6-8BEF-F562A3916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8" r="9091" b="198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C29421-0DEC-0A82-51B7-27CB3535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nb-NO" sz="4000"/>
              <a:t>Kalv Arnesson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37F98D-9518-60EE-8D75-C5B675248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r>
              <a:rPr lang="nb-NO" sz="1800"/>
              <a:t>Etter drapet på Olve gifter kong Olav bort Olavs enke, Sigrid til en av sine nærmeste menn, Kalv Arnesson. </a:t>
            </a:r>
          </a:p>
          <a:p>
            <a:r>
              <a:rPr lang="nb-NO" sz="1800"/>
              <a:t>Kalv får alle Olve sine eiendommer i Trøndelag.</a:t>
            </a:r>
          </a:p>
          <a:p>
            <a:r>
              <a:rPr lang="nb-NO" sz="1800"/>
              <a:t>Etter drapet på Olve på Egge reiser bøndene i Trøndelag seg i mot kongen. </a:t>
            </a:r>
          </a:p>
          <a:p>
            <a:r>
              <a:rPr lang="nb-NO" sz="1800"/>
              <a:t>Kongen oppholder seg lite i Trøndelag etter dette</a:t>
            </a:r>
          </a:p>
        </p:txBody>
      </p:sp>
    </p:spTree>
    <p:extLst>
      <p:ext uri="{BB962C8B-B14F-4D97-AF65-F5344CB8AC3E}">
        <p14:creationId xmlns:p14="http://schemas.microsoft.com/office/powerpoint/2010/main" val="693725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C166A8A-CE70-4153-C745-EE8C3093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nb-NO" sz="5400"/>
              <a:t>Drapene på Olve sine sønner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833A41-A166-8126-C66A-2742E7CF9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F88688-6519-BCB5-D8E9-3659A7F27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nb-NO" sz="2000"/>
              <a:t>Kongen dreper Olve og Sigrid sine sønner Tore og Grjotgard etter at han finner ut at de er Kong Knut sine menn</a:t>
            </a:r>
          </a:p>
          <a:p>
            <a:r>
              <a:rPr lang="nb-NO" sz="2000"/>
              <a:t>De blir drept fordi om deres fosterfar Kalv Arnesson ber om at deres liv må spares. </a:t>
            </a:r>
          </a:p>
          <a:p>
            <a:r>
              <a:rPr lang="nb-NO" sz="2000"/>
              <a:t>Etter drapene på Grjotgard og Tore bryter Kalv Arnesson og flere andre med kongen. </a:t>
            </a:r>
          </a:p>
          <a:p>
            <a:r>
              <a:rPr lang="nb-NO" sz="2000"/>
              <a:t>I tillegg blir søskenbarnet deres Asbjørn Selsbane (sønn av Sigurd Toresson) også drept av kongen sin mann. </a:t>
            </a:r>
          </a:p>
        </p:txBody>
      </p:sp>
    </p:spTree>
    <p:extLst>
      <p:ext uri="{BB962C8B-B14F-4D97-AF65-F5344CB8AC3E}">
        <p14:creationId xmlns:p14="http://schemas.microsoft.com/office/powerpoint/2010/main" val="2288090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C117C89318AE4F9CE68946630E5088" ma:contentTypeVersion="10" ma:contentTypeDescription="Opprett et nytt dokument." ma:contentTypeScope="" ma:versionID="cab71c3ea0253a4952eb59200e399926">
  <xsd:schema xmlns:xsd="http://www.w3.org/2001/XMLSchema" xmlns:xs="http://www.w3.org/2001/XMLSchema" xmlns:p="http://schemas.microsoft.com/office/2006/metadata/properties" xmlns:ns2="350b5996-c0f3-4641-8ac6-f2822ef748a3" xmlns:ns3="5357d95e-081a-4bdd-b08f-3fe0d5d5bca3" targetNamespace="http://schemas.microsoft.com/office/2006/metadata/properties" ma:root="true" ma:fieldsID="7efcf7b9a44abf1d78e90988417270ad" ns2:_="" ns3:_="">
    <xsd:import namespace="350b5996-c0f3-4641-8ac6-f2822ef748a3"/>
    <xsd:import namespace="5357d95e-081a-4bdd-b08f-3fe0d5d5bc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0b5996-c0f3-4641-8ac6-f2822ef748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emerkelapper" ma:readOnly="false" ma:fieldId="{5cf76f15-5ced-4ddc-b409-7134ff3c332f}" ma:taxonomyMulti="true" ma:sspId="42be921f-51d9-42b5-8d52-354dfdee1c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57d95e-081a-4bdd-b08f-3fe0d5d5bca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afcd5d9-90bc-4211-add2-cf694c4fe17b}" ma:internalName="TaxCatchAll" ma:showField="CatchAllData" ma:web="5357d95e-081a-4bdd-b08f-3fe0d5d5bc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625BFF-C69E-4210-A815-BA9D3E779838}"/>
</file>

<file path=customXml/itemProps2.xml><?xml version="1.0" encoding="utf-8"?>
<ds:datastoreItem xmlns:ds="http://schemas.openxmlformats.org/officeDocument/2006/customXml" ds:itemID="{308BDC79-C053-4EB2-A875-EC1CF9A7EC2E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616</Words>
  <Application>Microsoft Office PowerPoint</Application>
  <PresentationFormat>Widescreen</PresentationFormat>
  <Paragraphs>55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Drapet på Olve på Egge i 1021</vt:lpstr>
      <vt:lpstr>Olve på Egge</vt:lpstr>
      <vt:lpstr>Hovgode på Mære</vt:lpstr>
      <vt:lpstr>Olve på Egge og Sigrid Toresdatter </vt:lpstr>
      <vt:lpstr>Kristningen av Norge</vt:lpstr>
      <vt:lpstr>Snorre sin versjon av drapet på Olve på Egge</vt:lpstr>
      <vt:lpstr>Drapet på Mære</vt:lpstr>
      <vt:lpstr>Kalv Arnesson </vt:lpstr>
      <vt:lpstr>Drapene på Olve sine sønner</vt:lpstr>
      <vt:lpstr>PowerPoint-presentasjon</vt:lpstr>
      <vt:lpstr>Slaget på Stiklestad</vt:lpstr>
      <vt:lpstr>Drapet på Olve på Egge betydning for slaget på Stiklestad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Drapet på Olve på Egge i 1021</dc:title>
  <dc:creator>Storholmen, Åse</dc:creator>
  <cp:lastModifiedBy>Storholmen, Åse</cp:lastModifiedBy>
  <cp:revision>1</cp:revision>
  <dcterms:created xsi:type="dcterms:W3CDTF">2022-06-10T10:15:29Z</dcterms:created>
  <dcterms:modified xsi:type="dcterms:W3CDTF">2022-06-10T12:55:18Z</dcterms:modified>
</cp:coreProperties>
</file>