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1" r:id="rId8"/>
    <p:sldId id="267" r:id="rId9"/>
    <p:sldId id="268" r:id="rId10"/>
    <p:sldId id="269" r:id="rId11"/>
    <p:sldId id="262" r:id="rId12"/>
    <p:sldId id="264" r:id="rId13"/>
    <p:sldId id="263" r:id="rId14"/>
    <p:sldId id="265" r:id="rId15"/>
    <p:sldId id="266" r:id="rId16"/>
    <p:sldId id="260" r:id="rId17"/>
    <p:sldId id="259"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071AE-AAF0-486B-ABDC-202D526F4168}" v="80" dt="2022-05-08T09:26:04.51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03" d="100"/>
          <a:sy n="103" d="100"/>
        </p:scale>
        <p:origin x="144"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833DD3-4C9D-4D55-A430-B0B5184A7B9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8BB3BD6-F898-4355-540D-BDE895C30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6D370A2-A690-AB0B-CE7E-50BD534C7E84}"/>
              </a:ext>
            </a:extLst>
          </p:cNvPr>
          <p:cNvSpPr>
            <a:spLocks noGrp="1"/>
          </p:cNvSpPr>
          <p:nvPr>
            <p:ph type="dt" sz="half" idx="10"/>
          </p:nvPr>
        </p:nvSpPr>
        <p:spPr/>
        <p:txBody>
          <a:bodyPr/>
          <a:lstStyle/>
          <a:p>
            <a:fld id="{53812D76-E579-4290-898B-EDC5522BD0FB}" type="datetimeFigureOut">
              <a:rPr lang="nb-NO" smtClean="0"/>
              <a:t>29.08.2022</a:t>
            </a:fld>
            <a:endParaRPr lang="nb-NO"/>
          </a:p>
        </p:txBody>
      </p:sp>
      <p:sp>
        <p:nvSpPr>
          <p:cNvPr id="5" name="Plassholder for bunntekst 4">
            <a:extLst>
              <a:ext uri="{FF2B5EF4-FFF2-40B4-BE49-F238E27FC236}">
                <a16:creationId xmlns:a16="http://schemas.microsoft.com/office/drawing/2014/main" id="{116CF4DA-83E4-E6ED-AA39-000CBC1C50B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5097297-5727-0E4F-8FC0-25C17F9E0AE1}"/>
              </a:ext>
            </a:extLst>
          </p:cNvPr>
          <p:cNvSpPr>
            <a:spLocks noGrp="1"/>
          </p:cNvSpPr>
          <p:nvPr>
            <p:ph type="sldNum" sz="quarter" idx="12"/>
          </p:nvPr>
        </p:nvSpPr>
        <p:spPr/>
        <p:txBody>
          <a:bodyPr/>
          <a:lstStyle/>
          <a:p>
            <a:fld id="{A5F0E649-0EC2-4CC9-81A9-2C44A62B8423}" type="slidenum">
              <a:rPr lang="nb-NO" smtClean="0"/>
              <a:t>‹#›</a:t>
            </a:fld>
            <a:endParaRPr lang="nb-NO"/>
          </a:p>
        </p:txBody>
      </p:sp>
    </p:spTree>
    <p:extLst>
      <p:ext uri="{BB962C8B-B14F-4D97-AF65-F5344CB8AC3E}">
        <p14:creationId xmlns:p14="http://schemas.microsoft.com/office/powerpoint/2010/main" val="188968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53B18E-0981-E075-E7FF-A17AAAE6608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81B208F-6C5D-31C0-6D6C-9265157B299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B4F222F-4CD5-11FD-C1DC-CE9C6113F807}"/>
              </a:ext>
            </a:extLst>
          </p:cNvPr>
          <p:cNvSpPr>
            <a:spLocks noGrp="1"/>
          </p:cNvSpPr>
          <p:nvPr>
            <p:ph type="dt" sz="half" idx="10"/>
          </p:nvPr>
        </p:nvSpPr>
        <p:spPr/>
        <p:txBody>
          <a:bodyPr/>
          <a:lstStyle/>
          <a:p>
            <a:fld id="{53812D76-E579-4290-898B-EDC5522BD0FB}" type="datetimeFigureOut">
              <a:rPr lang="nb-NO" smtClean="0"/>
              <a:t>29.08.2022</a:t>
            </a:fld>
            <a:endParaRPr lang="nb-NO"/>
          </a:p>
        </p:txBody>
      </p:sp>
      <p:sp>
        <p:nvSpPr>
          <p:cNvPr id="5" name="Plassholder for bunntekst 4">
            <a:extLst>
              <a:ext uri="{FF2B5EF4-FFF2-40B4-BE49-F238E27FC236}">
                <a16:creationId xmlns:a16="http://schemas.microsoft.com/office/drawing/2014/main" id="{959B781C-B95F-CA04-D196-48532484523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8ABB38D-6D6F-A2EB-C8F5-9AACB02772E8}"/>
              </a:ext>
            </a:extLst>
          </p:cNvPr>
          <p:cNvSpPr>
            <a:spLocks noGrp="1"/>
          </p:cNvSpPr>
          <p:nvPr>
            <p:ph type="sldNum" sz="quarter" idx="12"/>
          </p:nvPr>
        </p:nvSpPr>
        <p:spPr/>
        <p:txBody>
          <a:bodyPr/>
          <a:lstStyle/>
          <a:p>
            <a:fld id="{A5F0E649-0EC2-4CC9-81A9-2C44A62B8423}" type="slidenum">
              <a:rPr lang="nb-NO" smtClean="0"/>
              <a:t>‹#›</a:t>
            </a:fld>
            <a:endParaRPr lang="nb-NO"/>
          </a:p>
        </p:txBody>
      </p:sp>
    </p:spTree>
    <p:extLst>
      <p:ext uri="{BB962C8B-B14F-4D97-AF65-F5344CB8AC3E}">
        <p14:creationId xmlns:p14="http://schemas.microsoft.com/office/powerpoint/2010/main" val="134325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ED387E0-02F1-F229-7E7F-B355FC30F8CF}"/>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2B718F6B-BADB-74C4-7E29-B1756F6E4D7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54EDF5A-E190-DC20-C650-73D7FC08B1FB}"/>
              </a:ext>
            </a:extLst>
          </p:cNvPr>
          <p:cNvSpPr>
            <a:spLocks noGrp="1"/>
          </p:cNvSpPr>
          <p:nvPr>
            <p:ph type="dt" sz="half" idx="10"/>
          </p:nvPr>
        </p:nvSpPr>
        <p:spPr/>
        <p:txBody>
          <a:bodyPr/>
          <a:lstStyle/>
          <a:p>
            <a:fld id="{53812D76-E579-4290-898B-EDC5522BD0FB}" type="datetimeFigureOut">
              <a:rPr lang="nb-NO" smtClean="0"/>
              <a:t>29.08.2022</a:t>
            </a:fld>
            <a:endParaRPr lang="nb-NO"/>
          </a:p>
        </p:txBody>
      </p:sp>
      <p:sp>
        <p:nvSpPr>
          <p:cNvPr id="5" name="Plassholder for bunntekst 4">
            <a:extLst>
              <a:ext uri="{FF2B5EF4-FFF2-40B4-BE49-F238E27FC236}">
                <a16:creationId xmlns:a16="http://schemas.microsoft.com/office/drawing/2014/main" id="{3AA4CE13-EDEA-8167-8B4C-72D9D56CCC7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47B9346-F6D6-0ADE-E683-51A903C72BC2}"/>
              </a:ext>
            </a:extLst>
          </p:cNvPr>
          <p:cNvSpPr>
            <a:spLocks noGrp="1"/>
          </p:cNvSpPr>
          <p:nvPr>
            <p:ph type="sldNum" sz="quarter" idx="12"/>
          </p:nvPr>
        </p:nvSpPr>
        <p:spPr/>
        <p:txBody>
          <a:bodyPr/>
          <a:lstStyle/>
          <a:p>
            <a:fld id="{A5F0E649-0EC2-4CC9-81A9-2C44A62B8423}" type="slidenum">
              <a:rPr lang="nb-NO" smtClean="0"/>
              <a:t>‹#›</a:t>
            </a:fld>
            <a:endParaRPr lang="nb-NO"/>
          </a:p>
        </p:txBody>
      </p:sp>
    </p:spTree>
    <p:extLst>
      <p:ext uri="{BB962C8B-B14F-4D97-AF65-F5344CB8AC3E}">
        <p14:creationId xmlns:p14="http://schemas.microsoft.com/office/powerpoint/2010/main" val="3918340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080800-A01F-65E2-0025-0F7AF460DA2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EE0A25-D831-03EF-7041-A235EB0BE69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E62D4DB-2D63-E646-F712-F9CB988BB9B4}"/>
              </a:ext>
            </a:extLst>
          </p:cNvPr>
          <p:cNvSpPr>
            <a:spLocks noGrp="1"/>
          </p:cNvSpPr>
          <p:nvPr>
            <p:ph type="dt" sz="half" idx="10"/>
          </p:nvPr>
        </p:nvSpPr>
        <p:spPr/>
        <p:txBody>
          <a:bodyPr/>
          <a:lstStyle/>
          <a:p>
            <a:fld id="{53812D76-E579-4290-898B-EDC5522BD0FB}" type="datetimeFigureOut">
              <a:rPr lang="nb-NO" smtClean="0"/>
              <a:t>29.08.2022</a:t>
            </a:fld>
            <a:endParaRPr lang="nb-NO"/>
          </a:p>
        </p:txBody>
      </p:sp>
      <p:sp>
        <p:nvSpPr>
          <p:cNvPr id="5" name="Plassholder for bunntekst 4">
            <a:extLst>
              <a:ext uri="{FF2B5EF4-FFF2-40B4-BE49-F238E27FC236}">
                <a16:creationId xmlns:a16="http://schemas.microsoft.com/office/drawing/2014/main" id="{11CE5974-A6EB-00D0-BE5C-3D0E08ED0AB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72037A2-9FBE-E16E-59B2-3193E2EC97EA}"/>
              </a:ext>
            </a:extLst>
          </p:cNvPr>
          <p:cNvSpPr>
            <a:spLocks noGrp="1"/>
          </p:cNvSpPr>
          <p:nvPr>
            <p:ph type="sldNum" sz="quarter" idx="12"/>
          </p:nvPr>
        </p:nvSpPr>
        <p:spPr/>
        <p:txBody>
          <a:bodyPr/>
          <a:lstStyle/>
          <a:p>
            <a:fld id="{A5F0E649-0EC2-4CC9-81A9-2C44A62B8423}" type="slidenum">
              <a:rPr lang="nb-NO" smtClean="0"/>
              <a:t>‹#›</a:t>
            </a:fld>
            <a:endParaRPr lang="nb-NO"/>
          </a:p>
        </p:txBody>
      </p:sp>
    </p:spTree>
    <p:extLst>
      <p:ext uri="{BB962C8B-B14F-4D97-AF65-F5344CB8AC3E}">
        <p14:creationId xmlns:p14="http://schemas.microsoft.com/office/powerpoint/2010/main" val="1037038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1B0ED0-3B2C-B1A1-284B-7751B380D05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4CD172E8-0867-DE94-E1CF-D8BBE1F118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D7F2BB4-8CBF-74C8-D4DD-3AF4198A0636}"/>
              </a:ext>
            </a:extLst>
          </p:cNvPr>
          <p:cNvSpPr>
            <a:spLocks noGrp="1"/>
          </p:cNvSpPr>
          <p:nvPr>
            <p:ph type="dt" sz="half" idx="10"/>
          </p:nvPr>
        </p:nvSpPr>
        <p:spPr/>
        <p:txBody>
          <a:bodyPr/>
          <a:lstStyle/>
          <a:p>
            <a:fld id="{53812D76-E579-4290-898B-EDC5522BD0FB}" type="datetimeFigureOut">
              <a:rPr lang="nb-NO" smtClean="0"/>
              <a:t>29.08.2022</a:t>
            </a:fld>
            <a:endParaRPr lang="nb-NO"/>
          </a:p>
        </p:txBody>
      </p:sp>
      <p:sp>
        <p:nvSpPr>
          <p:cNvPr id="5" name="Plassholder for bunntekst 4">
            <a:extLst>
              <a:ext uri="{FF2B5EF4-FFF2-40B4-BE49-F238E27FC236}">
                <a16:creationId xmlns:a16="http://schemas.microsoft.com/office/drawing/2014/main" id="{EFE4E45C-CDE8-5A29-9581-033DF4F68C3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BBD240C-0C38-26B9-0405-8200D167104C}"/>
              </a:ext>
            </a:extLst>
          </p:cNvPr>
          <p:cNvSpPr>
            <a:spLocks noGrp="1"/>
          </p:cNvSpPr>
          <p:nvPr>
            <p:ph type="sldNum" sz="quarter" idx="12"/>
          </p:nvPr>
        </p:nvSpPr>
        <p:spPr/>
        <p:txBody>
          <a:bodyPr/>
          <a:lstStyle/>
          <a:p>
            <a:fld id="{A5F0E649-0EC2-4CC9-81A9-2C44A62B8423}" type="slidenum">
              <a:rPr lang="nb-NO" smtClean="0"/>
              <a:t>‹#›</a:t>
            </a:fld>
            <a:endParaRPr lang="nb-NO"/>
          </a:p>
        </p:txBody>
      </p:sp>
    </p:spTree>
    <p:extLst>
      <p:ext uri="{BB962C8B-B14F-4D97-AF65-F5344CB8AC3E}">
        <p14:creationId xmlns:p14="http://schemas.microsoft.com/office/powerpoint/2010/main" val="2791135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76B7E2-0BA2-0838-70F1-9BD1E644282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1E14846-59F4-1AD2-EC07-A7F3881F3A64}"/>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3CE041D-C13B-65C0-9167-A881016D4AC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BB97425-1033-0FE9-B04B-8E9161278936}"/>
              </a:ext>
            </a:extLst>
          </p:cNvPr>
          <p:cNvSpPr>
            <a:spLocks noGrp="1"/>
          </p:cNvSpPr>
          <p:nvPr>
            <p:ph type="dt" sz="half" idx="10"/>
          </p:nvPr>
        </p:nvSpPr>
        <p:spPr/>
        <p:txBody>
          <a:bodyPr/>
          <a:lstStyle/>
          <a:p>
            <a:fld id="{53812D76-E579-4290-898B-EDC5522BD0FB}" type="datetimeFigureOut">
              <a:rPr lang="nb-NO" smtClean="0"/>
              <a:t>29.08.2022</a:t>
            </a:fld>
            <a:endParaRPr lang="nb-NO"/>
          </a:p>
        </p:txBody>
      </p:sp>
      <p:sp>
        <p:nvSpPr>
          <p:cNvPr id="6" name="Plassholder for bunntekst 5">
            <a:extLst>
              <a:ext uri="{FF2B5EF4-FFF2-40B4-BE49-F238E27FC236}">
                <a16:creationId xmlns:a16="http://schemas.microsoft.com/office/drawing/2014/main" id="{28D909DC-8D19-6C68-C46D-6B53F5A9462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2A87E91-9051-649E-5255-FB7E697ACD73}"/>
              </a:ext>
            </a:extLst>
          </p:cNvPr>
          <p:cNvSpPr>
            <a:spLocks noGrp="1"/>
          </p:cNvSpPr>
          <p:nvPr>
            <p:ph type="sldNum" sz="quarter" idx="12"/>
          </p:nvPr>
        </p:nvSpPr>
        <p:spPr/>
        <p:txBody>
          <a:bodyPr/>
          <a:lstStyle/>
          <a:p>
            <a:fld id="{A5F0E649-0EC2-4CC9-81A9-2C44A62B8423}" type="slidenum">
              <a:rPr lang="nb-NO" smtClean="0"/>
              <a:t>‹#›</a:t>
            </a:fld>
            <a:endParaRPr lang="nb-NO"/>
          </a:p>
        </p:txBody>
      </p:sp>
    </p:spTree>
    <p:extLst>
      <p:ext uri="{BB962C8B-B14F-4D97-AF65-F5344CB8AC3E}">
        <p14:creationId xmlns:p14="http://schemas.microsoft.com/office/powerpoint/2010/main" val="4040976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F1051C-CE85-8635-C23D-E1DD4B9CED60}"/>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DBCCCFE-12D2-9ED3-4238-91FEF9D1FB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1109CBF-646C-8A7D-133A-B2522F50A0E4}"/>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4850AFE-08B2-7AC1-3FBB-FEA4913A0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589CB45-78F6-C99F-9DA2-1D5EF9B458D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E24FD2B1-EF83-F502-7562-7A22C10662D3}"/>
              </a:ext>
            </a:extLst>
          </p:cNvPr>
          <p:cNvSpPr>
            <a:spLocks noGrp="1"/>
          </p:cNvSpPr>
          <p:nvPr>
            <p:ph type="dt" sz="half" idx="10"/>
          </p:nvPr>
        </p:nvSpPr>
        <p:spPr/>
        <p:txBody>
          <a:bodyPr/>
          <a:lstStyle/>
          <a:p>
            <a:fld id="{53812D76-E579-4290-898B-EDC5522BD0FB}" type="datetimeFigureOut">
              <a:rPr lang="nb-NO" smtClean="0"/>
              <a:t>29.08.2022</a:t>
            </a:fld>
            <a:endParaRPr lang="nb-NO"/>
          </a:p>
        </p:txBody>
      </p:sp>
      <p:sp>
        <p:nvSpPr>
          <p:cNvPr id="8" name="Plassholder for bunntekst 7">
            <a:extLst>
              <a:ext uri="{FF2B5EF4-FFF2-40B4-BE49-F238E27FC236}">
                <a16:creationId xmlns:a16="http://schemas.microsoft.com/office/drawing/2014/main" id="{6D0540EE-11D0-1B8B-7504-1A6C3211F29D}"/>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DCCB4AA-8D75-6390-F41A-02C77CA034EF}"/>
              </a:ext>
            </a:extLst>
          </p:cNvPr>
          <p:cNvSpPr>
            <a:spLocks noGrp="1"/>
          </p:cNvSpPr>
          <p:nvPr>
            <p:ph type="sldNum" sz="quarter" idx="12"/>
          </p:nvPr>
        </p:nvSpPr>
        <p:spPr/>
        <p:txBody>
          <a:bodyPr/>
          <a:lstStyle/>
          <a:p>
            <a:fld id="{A5F0E649-0EC2-4CC9-81A9-2C44A62B8423}" type="slidenum">
              <a:rPr lang="nb-NO" smtClean="0"/>
              <a:t>‹#›</a:t>
            </a:fld>
            <a:endParaRPr lang="nb-NO"/>
          </a:p>
        </p:txBody>
      </p:sp>
    </p:spTree>
    <p:extLst>
      <p:ext uri="{BB962C8B-B14F-4D97-AF65-F5344CB8AC3E}">
        <p14:creationId xmlns:p14="http://schemas.microsoft.com/office/powerpoint/2010/main" val="3689317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B2D065-02AD-14A3-5083-1C0402CC3CC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D910751-30F2-A5FE-A460-1622D3287EAA}"/>
              </a:ext>
            </a:extLst>
          </p:cNvPr>
          <p:cNvSpPr>
            <a:spLocks noGrp="1"/>
          </p:cNvSpPr>
          <p:nvPr>
            <p:ph type="dt" sz="half" idx="10"/>
          </p:nvPr>
        </p:nvSpPr>
        <p:spPr/>
        <p:txBody>
          <a:bodyPr/>
          <a:lstStyle/>
          <a:p>
            <a:fld id="{53812D76-E579-4290-898B-EDC5522BD0FB}" type="datetimeFigureOut">
              <a:rPr lang="nb-NO" smtClean="0"/>
              <a:t>29.08.2022</a:t>
            </a:fld>
            <a:endParaRPr lang="nb-NO"/>
          </a:p>
        </p:txBody>
      </p:sp>
      <p:sp>
        <p:nvSpPr>
          <p:cNvPr id="4" name="Plassholder for bunntekst 3">
            <a:extLst>
              <a:ext uri="{FF2B5EF4-FFF2-40B4-BE49-F238E27FC236}">
                <a16:creationId xmlns:a16="http://schemas.microsoft.com/office/drawing/2014/main" id="{D00BB55B-9E52-21B2-54EC-947F4F2817B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2FD9D05-F152-F53F-60AC-C1C6721A6B5F}"/>
              </a:ext>
            </a:extLst>
          </p:cNvPr>
          <p:cNvSpPr>
            <a:spLocks noGrp="1"/>
          </p:cNvSpPr>
          <p:nvPr>
            <p:ph type="sldNum" sz="quarter" idx="12"/>
          </p:nvPr>
        </p:nvSpPr>
        <p:spPr/>
        <p:txBody>
          <a:bodyPr/>
          <a:lstStyle/>
          <a:p>
            <a:fld id="{A5F0E649-0EC2-4CC9-81A9-2C44A62B8423}" type="slidenum">
              <a:rPr lang="nb-NO" smtClean="0"/>
              <a:t>‹#›</a:t>
            </a:fld>
            <a:endParaRPr lang="nb-NO"/>
          </a:p>
        </p:txBody>
      </p:sp>
    </p:spTree>
    <p:extLst>
      <p:ext uri="{BB962C8B-B14F-4D97-AF65-F5344CB8AC3E}">
        <p14:creationId xmlns:p14="http://schemas.microsoft.com/office/powerpoint/2010/main" val="2388136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E1BE541-BE9C-9B38-9411-2C37D6B1529C}"/>
              </a:ext>
            </a:extLst>
          </p:cNvPr>
          <p:cNvSpPr>
            <a:spLocks noGrp="1"/>
          </p:cNvSpPr>
          <p:nvPr>
            <p:ph type="dt" sz="half" idx="10"/>
          </p:nvPr>
        </p:nvSpPr>
        <p:spPr/>
        <p:txBody>
          <a:bodyPr/>
          <a:lstStyle/>
          <a:p>
            <a:fld id="{53812D76-E579-4290-898B-EDC5522BD0FB}" type="datetimeFigureOut">
              <a:rPr lang="nb-NO" smtClean="0"/>
              <a:t>29.08.2022</a:t>
            </a:fld>
            <a:endParaRPr lang="nb-NO"/>
          </a:p>
        </p:txBody>
      </p:sp>
      <p:sp>
        <p:nvSpPr>
          <p:cNvPr id="3" name="Plassholder for bunntekst 2">
            <a:extLst>
              <a:ext uri="{FF2B5EF4-FFF2-40B4-BE49-F238E27FC236}">
                <a16:creationId xmlns:a16="http://schemas.microsoft.com/office/drawing/2014/main" id="{E942975F-D10D-36C2-6011-D53850C4FF61}"/>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DB638D40-5FA0-EB32-1FFA-8C193707E665}"/>
              </a:ext>
            </a:extLst>
          </p:cNvPr>
          <p:cNvSpPr>
            <a:spLocks noGrp="1"/>
          </p:cNvSpPr>
          <p:nvPr>
            <p:ph type="sldNum" sz="quarter" idx="12"/>
          </p:nvPr>
        </p:nvSpPr>
        <p:spPr/>
        <p:txBody>
          <a:bodyPr/>
          <a:lstStyle/>
          <a:p>
            <a:fld id="{A5F0E649-0EC2-4CC9-81A9-2C44A62B8423}" type="slidenum">
              <a:rPr lang="nb-NO" smtClean="0"/>
              <a:t>‹#›</a:t>
            </a:fld>
            <a:endParaRPr lang="nb-NO"/>
          </a:p>
        </p:txBody>
      </p:sp>
    </p:spTree>
    <p:extLst>
      <p:ext uri="{BB962C8B-B14F-4D97-AF65-F5344CB8AC3E}">
        <p14:creationId xmlns:p14="http://schemas.microsoft.com/office/powerpoint/2010/main" val="169080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C512AB-79D7-DB2F-69BC-EEF3D335A5E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D4FD95C-5784-8B1B-0135-E96572005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D9BEA725-4FE8-12A9-5A32-C1FCF13A8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F870454-7DA9-D013-CB87-2D557EA4477A}"/>
              </a:ext>
            </a:extLst>
          </p:cNvPr>
          <p:cNvSpPr>
            <a:spLocks noGrp="1"/>
          </p:cNvSpPr>
          <p:nvPr>
            <p:ph type="dt" sz="half" idx="10"/>
          </p:nvPr>
        </p:nvSpPr>
        <p:spPr/>
        <p:txBody>
          <a:bodyPr/>
          <a:lstStyle/>
          <a:p>
            <a:fld id="{53812D76-E579-4290-898B-EDC5522BD0FB}" type="datetimeFigureOut">
              <a:rPr lang="nb-NO" smtClean="0"/>
              <a:t>29.08.2022</a:t>
            </a:fld>
            <a:endParaRPr lang="nb-NO"/>
          </a:p>
        </p:txBody>
      </p:sp>
      <p:sp>
        <p:nvSpPr>
          <p:cNvPr id="6" name="Plassholder for bunntekst 5">
            <a:extLst>
              <a:ext uri="{FF2B5EF4-FFF2-40B4-BE49-F238E27FC236}">
                <a16:creationId xmlns:a16="http://schemas.microsoft.com/office/drawing/2014/main" id="{D24879A5-E653-03E8-A66A-71FBAE150EC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3E7C033-2780-B61D-5210-9C58823D370A}"/>
              </a:ext>
            </a:extLst>
          </p:cNvPr>
          <p:cNvSpPr>
            <a:spLocks noGrp="1"/>
          </p:cNvSpPr>
          <p:nvPr>
            <p:ph type="sldNum" sz="quarter" idx="12"/>
          </p:nvPr>
        </p:nvSpPr>
        <p:spPr/>
        <p:txBody>
          <a:bodyPr/>
          <a:lstStyle/>
          <a:p>
            <a:fld id="{A5F0E649-0EC2-4CC9-81A9-2C44A62B8423}" type="slidenum">
              <a:rPr lang="nb-NO" smtClean="0"/>
              <a:t>‹#›</a:t>
            </a:fld>
            <a:endParaRPr lang="nb-NO"/>
          </a:p>
        </p:txBody>
      </p:sp>
    </p:spTree>
    <p:extLst>
      <p:ext uri="{BB962C8B-B14F-4D97-AF65-F5344CB8AC3E}">
        <p14:creationId xmlns:p14="http://schemas.microsoft.com/office/powerpoint/2010/main" val="3978211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0DF1B9-86D7-F1F5-BE3F-2766E88A878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5DDDDAC-B19D-1CE9-9949-CC02CC7167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15DCF97-21D2-7D67-44A0-18BDAD3D4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DE25C84-662C-5F83-16A5-30447E846358}"/>
              </a:ext>
            </a:extLst>
          </p:cNvPr>
          <p:cNvSpPr>
            <a:spLocks noGrp="1"/>
          </p:cNvSpPr>
          <p:nvPr>
            <p:ph type="dt" sz="half" idx="10"/>
          </p:nvPr>
        </p:nvSpPr>
        <p:spPr/>
        <p:txBody>
          <a:bodyPr/>
          <a:lstStyle/>
          <a:p>
            <a:fld id="{53812D76-E579-4290-898B-EDC5522BD0FB}" type="datetimeFigureOut">
              <a:rPr lang="nb-NO" smtClean="0"/>
              <a:t>29.08.2022</a:t>
            </a:fld>
            <a:endParaRPr lang="nb-NO"/>
          </a:p>
        </p:txBody>
      </p:sp>
      <p:sp>
        <p:nvSpPr>
          <p:cNvPr id="6" name="Plassholder for bunntekst 5">
            <a:extLst>
              <a:ext uri="{FF2B5EF4-FFF2-40B4-BE49-F238E27FC236}">
                <a16:creationId xmlns:a16="http://schemas.microsoft.com/office/drawing/2014/main" id="{F63B29CD-6BEC-DECA-6E5A-CF8E3D1D5D0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60B99C1-B364-3491-9785-F6720D32C44A}"/>
              </a:ext>
            </a:extLst>
          </p:cNvPr>
          <p:cNvSpPr>
            <a:spLocks noGrp="1"/>
          </p:cNvSpPr>
          <p:nvPr>
            <p:ph type="sldNum" sz="quarter" idx="12"/>
          </p:nvPr>
        </p:nvSpPr>
        <p:spPr/>
        <p:txBody>
          <a:bodyPr/>
          <a:lstStyle/>
          <a:p>
            <a:fld id="{A5F0E649-0EC2-4CC9-81A9-2C44A62B8423}" type="slidenum">
              <a:rPr lang="nb-NO" smtClean="0"/>
              <a:t>‹#›</a:t>
            </a:fld>
            <a:endParaRPr lang="nb-NO"/>
          </a:p>
        </p:txBody>
      </p:sp>
    </p:spTree>
    <p:extLst>
      <p:ext uri="{BB962C8B-B14F-4D97-AF65-F5344CB8AC3E}">
        <p14:creationId xmlns:p14="http://schemas.microsoft.com/office/powerpoint/2010/main" val="1339522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0C886B2-C087-CE33-FA74-649080E2C4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77FE2E27-9115-FBFB-E4A8-ECA40B11F0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63EE152-4185-E6D1-C571-B0706E8611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12D76-E579-4290-898B-EDC5522BD0FB}" type="datetimeFigureOut">
              <a:rPr lang="nb-NO" smtClean="0"/>
              <a:t>29.08.2022</a:t>
            </a:fld>
            <a:endParaRPr lang="nb-NO"/>
          </a:p>
        </p:txBody>
      </p:sp>
      <p:sp>
        <p:nvSpPr>
          <p:cNvPr id="5" name="Plassholder for bunntekst 4">
            <a:extLst>
              <a:ext uri="{FF2B5EF4-FFF2-40B4-BE49-F238E27FC236}">
                <a16:creationId xmlns:a16="http://schemas.microsoft.com/office/drawing/2014/main" id="{85508AEB-5ACE-CC39-5194-26D662927B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FEC1D48-C8A6-504E-96C0-4AA958BEA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0E649-0EC2-4CC9-81A9-2C44A62B8423}" type="slidenum">
              <a:rPr lang="nb-NO" smtClean="0"/>
              <a:t>‹#›</a:t>
            </a:fld>
            <a:endParaRPr lang="nb-NO"/>
          </a:p>
        </p:txBody>
      </p:sp>
    </p:spTree>
    <p:extLst>
      <p:ext uri="{BB962C8B-B14F-4D97-AF65-F5344CB8AC3E}">
        <p14:creationId xmlns:p14="http://schemas.microsoft.com/office/powerpoint/2010/main" val="2531013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kulturminnesok.no/minne?queryString=https://data.kulturminne.no/askeladden/lokalitet/219708" TargetMode="External"/><Relationship Id="rId13" Type="http://schemas.openxmlformats.org/officeDocument/2006/relationships/hyperlink" Target="https://no.wikipedia.org/w/index.php?title=Leklem_kirke&amp;action=edit&amp;redlink=1" TargetMode="External"/><Relationship Id="rId3" Type="http://schemas.openxmlformats.org/officeDocument/2006/relationships/hyperlink" Target="https://no.wikipedia.org/w/index.php?title=Haug_kirke_(Verdal)&amp;action=edit&amp;redlink=1" TargetMode="External"/><Relationship Id="rId7" Type="http://schemas.openxmlformats.org/officeDocument/2006/relationships/hyperlink" Target="https://no.wikipedia.org/w/index.php?title=Lyng_kirke_(Verdal)&amp;action=edit&amp;redlink=1" TargetMode="External"/><Relationship Id="rId12" Type="http://schemas.openxmlformats.org/officeDocument/2006/relationships/hyperlink" Target="https://www.kulturminnesok.no/minne?queryString=https://data.kulturminne.no/askeladden/lokalitet/84285" TargetMode="External"/><Relationship Id="rId2" Type="http://schemas.openxmlformats.org/officeDocument/2006/relationships/hyperlink" Target="https://www.kulturminnesok.no/minne?queryString=https://data.kulturminne.no/askeladden/lokalitet/26817" TargetMode="External"/><Relationship Id="rId1" Type="http://schemas.openxmlformats.org/officeDocument/2006/relationships/slideLayout" Target="../slideLayouts/slideLayout2.xml"/><Relationship Id="rId6" Type="http://schemas.openxmlformats.org/officeDocument/2006/relationships/hyperlink" Target="https://www.kulturminnesok.no/minne?queryString=https://data.kulturminne.no/askeladden/lokalitet/73577" TargetMode="External"/><Relationship Id="rId11" Type="http://schemas.openxmlformats.org/officeDocument/2006/relationships/hyperlink" Target="https://no.wikipedia.org/w/index.php?title=Austkin_kirke&amp;action=edit&amp;redlink=1" TargetMode="External"/><Relationship Id="rId5" Type="http://schemas.openxmlformats.org/officeDocument/2006/relationships/hyperlink" Target="https://no.wikipedia.org/wiki/Vinne_kirke" TargetMode="External"/><Relationship Id="rId10" Type="http://schemas.openxmlformats.org/officeDocument/2006/relationships/hyperlink" Target="https://www.kulturminnesok.no/minne?queryString=https://data.kulturminne.no/askeladden/lokalitet/83832" TargetMode="External"/><Relationship Id="rId4" Type="http://schemas.openxmlformats.org/officeDocument/2006/relationships/hyperlink" Target="https://www.kulturminnesok.no/minne?queryString=https://data.kulturminne.no/askeladden/lokalitet/27109" TargetMode="External"/><Relationship Id="rId9" Type="http://schemas.openxmlformats.org/officeDocument/2006/relationships/hyperlink" Target="https://no.wikipedia.org/w/index.php?title=Auglen_kirke&amp;action=edit&amp;redlink=1"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verdalsbilder.no/vis_avisklipp_en.php?kjellPage=2&amp;Id=650" TargetMode="External"/><Relationship Id="rId3" Type="http://schemas.openxmlformats.org/officeDocument/2006/relationships/hyperlink" Target="https://vimeo.com/47299406" TargetMode="External"/><Relationship Id="rId7" Type="http://schemas.openxmlformats.org/officeDocument/2006/relationships/hyperlink" Target="https://no.wikipedia.org/wiki/Liste_over_kulturminner_i_Verdal" TargetMode="External"/><Relationship Id="rId2" Type="http://schemas.openxmlformats.org/officeDocument/2006/relationships/hyperlink" Target="https://www.innherred.no/nyheter/i/V1x5O3/enkelte-steder-i-verdal-la-kirkene-nesten-i-klynge" TargetMode="External"/><Relationship Id="rId1" Type="http://schemas.openxmlformats.org/officeDocument/2006/relationships/slideLayout" Target="../slideLayouts/slideLayout2.xml"/><Relationship Id="rId6" Type="http://schemas.openxmlformats.org/officeDocument/2006/relationships/hyperlink" Target="https://www.innherred.no/nyheter/i/5n3Ove/her-har-det-ligget-en-kirke-i-mer-enn-1000-ar" TargetMode="External"/><Relationship Id="rId11" Type="http://schemas.openxmlformats.org/officeDocument/2006/relationships/hyperlink" Target="https://www.innherred.no/nyheter/i/QxrExJ/kirkene-som-var-viet-til-dedikasjonshelgener" TargetMode="External"/><Relationship Id="rId5" Type="http://schemas.openxmlformats.org/officeDocument/2006/relationships/hyperlink" Target="http://verdalsbilder.no/verdalsguiden.php?s_DelKap=80&amp;s_Tekst=&amp;" TargetMode="External"/><Relationship Id="rId10" Type="http://schemas.openxmlformats.org/officeDocument/2006/relationships/hyperlink" Target="https://pilegrimsleden.no/interessepunkter/halle-gamle-kirkested" TargetMode="External"/><Relationship Id="rId4" Type="http://schemas.openxmlformats.org/officeDocument/2006/relationships/hyperlink" Target="https://www.innherred.no/nyheter/i/8BP7L1/den-forste-kirken-ble-til-slutt-fortrengt-av-verdalselven" TargetMode="External"/><Relationship Id="rId9" Type="http://schemas.openxmlformats.org/officeDocument/2006/relationships/hyperlink" Target="https://www.norske-kirker.net/home/trondelag/halle-kirk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vimeo.com/47299406" TargetMode="External"/><Relationship Id="rId5" Type="http://schemas.openxmlformats.org/officeDocument/2006/relationships/hyperlink" Target="https://no.wikipedia.org/wiki/Apostelen_Andreas"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pilegrimsleden.no/interessepunkter/halle-gamle-kirkest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70081EC-2FD6-DFF9-98D4-C427E6E531B8}"/>
              </a:ext>
            </a:extLst>
          </p:cNvPr>
          <p:cNvSpPr>
            <a:spLocks noGrp="1"/>
          </p:cNvSpPr>
          <p:nvPr>
            <p:ph type="ctrTitle"/>
          </p:nvPr>
        </p:nvSpPr>
        <p:spPr>
          <a:xfrm>
            <a:off x="838200" y="1122362"/>
            <a:ext cx="6281928" cy="4135437"/>
          </a:xfrm>
        </p:spPr>
        <p:txBody>
          <a:bodyPr>
            <a:normAutofit/>
          </a:bodyPr>
          <a:lstStyle/>
          <a:p>
            <a:pPr algn="l"/>
            <a:r>
              <a:rPr lang="nb-NO" sz="6600"/>
              <a:t>Middelalder kirkested i Verdal</a:t>
            </a:r>
          </a:p>
        </p:txBody>
      </p:sp>
      <p:sp>
        <p:nvSpPr>
          <p:cNvPr id="10"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tel 2">
            <a:extLst>
              <a:ext uri="{FF2B5EF4-FFF2-40B4-BE49-F238E27FC236}">
                <a16:creationId xmlns:a16="http://schemas.microsoft.com/office/drawing/2014/main" id="{3013D9EA-C6B9-8FA9-DFCF-1B70E1BE607D}"/>
              </a:ext>
            </a:extLst>
          </p:cNvPr>
          <p:cNvSpPr>
            <a:spLocks noGrp="1"/>
          </p:cNvSpPr>
          <p:nvPr>
            <p:ph type="subTitle" idx="1"/>
          </p:nvPr>
        </p:nvSpPr>
        <p:spPr>
          <a:xfrm>
            <a:off x="7928114" y="1232452"/>
            <a:ext cx="3200400" cy="3850919"/>
          </a:xfrm>
        </p:spPr>
        <p:txBody>
          <a:bodyPr anchor="b">
            <a:normAutofit/>
          </a:bodyPr>
          <a:lstStyle/>
          <a:p>
            <a:pPr algn="l"/>
            <a:endParaRPr lang="nb-NO">
              <a:solidFill>
                <a:srgbClr val="FFFFFF"/>
              </a:solidFill>
            </a:endParaRPr>
          </a:p>
        </p:txBody>
      </p:sp>
      <p:sp>
        <p:nvSpPr>
          <p:cNvPr id="12"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160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962275D-F0B9-47CB-B2D5-277BEEBBE8A0}"/>
              </a:ext>
            </a:extLst>
          </p:cNvPr>
          <p:cNvSpPr>
            <a:spLocks noGrp="1"/>
          </p:cNvSpPr>
          <p:nvPr>
            <p:ph type="title"/>
          </p:nvPr>
        </p:nvSpPr>
        <p:spPr>
          <a:xfrm>
            <a:off x="831988" y="385474"/>
            <a:ext cx="6356606" cy="1843283"/>
          </a:xfrm>
        </p:spPr>
        <p:txBody>
          <a:bodyPr>
            <a:normAutofit/>
          </a:bodyPr>
          <a:lstStyle/>
          <a:p>
            <a:r>
              <a:rPr lang="nb-NO" sz="4000" dirty="0"/>
              <a:t>Lyng kirke</a:t>
            </a:r>
          </a:p>
        </p:txBody>
      </p:sp>
      <p:sp>
        <p:nvSpPr>
          <p:cNvPr id="3" name="Plassholder for innhold 2">
            <a:extLst>
              <a:ext uri="{FF2B5EF4-FFF2-40B4-BE49-F238E27FC236}">
                <a16:creationId xmlns:a16="http://schemas.microsoft.com/office/drawing/2014/main" id="{469E0626-F64A-47F5-BCF0-46BC1CAA386A}"/>
              </a:ext>
            </a:extLst>
          </p:cNvPr>
          <p:cNvSpPr>
            <a:spLocks noGrp="1"/>
          </p:cNvSpPr>
          <p:nvPr>
            <p:ph idx="1"/>
          </p:nvPr>
        </p:nvSpPr>
        <p:spPr>
          <a:xfrm>
            <a:off x="831987" y="1791478"/>
            <a:ext cx="6358432" cy="4337609"/>
          </a:xfrm>
        </p:spPr>
        <p:txBody>
          <a:bodyPr>
            <a:normAutofit fontScale="92500"/>
          </a:bodyPr>
          <a:lstStyle/>
          <a:p>
            <a:r>
              <a:rPr lang="nb-NO" sz="2000" dirty="0"/>
              <a:t>Ved Lyng er det uråd å si hvordan terrenget så ut i middelalderen på grunn av en rekke ras, men mye tyder på at gården Lyng lå oppe på en terrasse som for meste er borte i dag. Stedet hvor Lyng (hovedgården) lå eksisterer ikke lenger. </a:t>
            </a:r>
            <a:r>
              <a:rPr lang="nb-NO" sz="2000" dirty="0" err="1"/>
              <a:t>Baken</a:t>
            </a:r>
            <a:r>
              <a:rPr lang="nb-NO" sz="2000" dirty="0"/>
              <a:t> kalles fremdeles for </a:t>
            </a:r>
            <a:r>
              <a:rPr lang="nb-NO" sz="2000" dirty="0" err="1"/>
              <a:t>Kjerkbakken</a:t>
            </a:r>
            <a:r>
              <a:rPr lang="nb-NO" sz="2000" dirty="0"/>
              <a:t>, noe som bekrefter den opprinnelige beliggenheten av gården. Kirken varen del av husene på gården. I tillegg til rasene i dette område, representerte også Verdalselven en stor fare da den hadde sitt løp like vest for bakken der kirken lå.</a:t>
            </a:r>
          </a:p>
          <a:p>
            <a:r>
              <a:rPr lang="nb-NO" sz="2000" dirty="0"/>
              <a:t>Tidspunktet for byggingen av kirken var nok mens Vigleik </a:t>
            </a:r>
            <a:r>
              <a:rPr lang="nb-NO" sz="2000" dirty="0" err="1"/>
              <a:t>Audunsson</a:t>
            </a:r>
            <a:r>
              <a:rPr lang="nb-NO" sz="2000" dirty="0"/>
              <a:t> Stallare bodde på gården. Det er ukjent til hvilken helgen kirken var viet, men muligens var den viet til St. Klemet (den samme helgen som kirken Olav Haraldsson fikk </a:t>
            </a:r>
            <a:r>
              <a:rPr lang="nb-NO" sz="2000" dirty="0" err="1"/>
              <a:t>byggget</a:t>
            </a:r>
            <a:r>
              <a:rPr lang="nb-NO" sz="2000" dirty="0"/>
              <a:t> ved Nidaros, var viet til), Vigleik på Lyng hadde nemlig en sønn som het Aslak og en annen som het Klemet.</a:t>
            </a:r>
          </a:p>
          <a:p>
            <a:endParaRPr lang="nb-NO" sz="1700" dirty="0"/>
          </a:p>
        </p:txBody>
      </p:sp>
      <p:pic>
        <p:nvPicPr>
          <p:cNvPr id="4" name="Bilde 3">
            <a:extLst>
              <a:ext uri="{FF2B5EF4-FFF2-40B4-BE49-F238E27FC236}">
                <a16:creationId xmlns:a16="http://schemas.microsoft.com/office/drawing/2014/main" id="{33E0FAA4-3166-4CAF-9B5F-C5E3EF8856AC}"/>
              </a:ext>
            </a:extLst>
          </p:cNvPr>
          <p:cNvPicPr>
            <a:picLocks noChangeAspect="1"/>
          </p:cNvPicPr>
          <p:nvPr/>
        </p:nvPicPr>
        <p:blipFill rotWithShape="1">
          <a:blip r:embed="rId2"/>
          <a:srcRect l="15633" r="12652" b="2"/>
          <a:stretch/>
        </p:blipFill>
        <p:spPr>
          <a:xfrm>
            <a:off x="8584163" y="1343608"/>
            <a:ext cx="2968174" cy="4785477"/>
          </a:xfrm>
          <a:prstGeom prst="rect">
            <a:avLst/>
          </a:prstGeom>
          <a:effectLst/>
        </p:spPr>
      </p:pic>
    </p:spTree>
    <p:extLst>
      <p:ext uri="{BB962C8B-B14F-4D97-AF65-F5344CB8AC3E}">
        <p14:creationId xmlns:p14="http://schemas.microsoft.com/office/powerpoint/2010/main" val="1858908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ADAC75D-CBDA-4350-818D-5B5860BF72A1}"/>
              </a:ext>
            </a:extLst>
          </p:cNvPr>
          <p:cNvSpPr>
            <a:spLocks noGrp="1"/>
          </p:cNvSpPr>
          <p:nvPr>
            <p:ph type="title"/>
          </p:nvPr>
        </p:nvSpPr>
        <p:spPr>
          <a:xfrm>
            <a:off x="630936" y="640080"/>
            <a:ext cx="4818888" cy="1481328"/>
          </a:xfrm>
        </p:spPr>
        <p:txBody>
          <a:bodyPr anchor="b">
            <a:normAutofit/>
          </a:bodyPr>
          <a:lstStyle/>
          <a:p>
            <a:r>
              <a:rPr lang="nb-NO" sz="5400"/>
              <a:t>Auskin kirke</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B4C413A-CC33-4520-B79E-08BBEB515CAF}"/>
              </a:ext>
            </a:extLst>
          </p:cNvPr>
          <p:cNvSpPr>
            <a:spLocks noGrp="1"/>
          </p:cNvSpPr>
          <p:nvPr>
            <p:ph idx="1"/>
          </p:nvPr>
        </p:nvSpPr>
        <p:spPr>
          <a:xfrm>
            <a:off x="630936" y="2660904"/>
            <a:ext cx="4818888" cy="3547872"/>
          </a:xfrm>
        </p:spPr>
        <p:txBody>
          <a:bodyPr anchor="t">
            <a:normAutofit/>
          </a:bodyPr>
          <a:lstStyle/>
          <a:p>
            <a:r>
              <a:rPr lang="nb-NO" sz="2200"/>
              <a:t>Auskin (Skinøyjar)kirke lå i flatt terreng</a:t>
            </a:r>
            <a:r>
              <a:rPr lang="nb-NO" sz="2200" i="1"/>
              <a:t>. </a:t>
            </a:r>
          </a:p>
          <a:p>
            <a:r>
              <a:rPr lang="nb-NO" sz="2200"/>
              <a:t> Auskin kirke ble nedlagt ved reformatsen 1589, og bakgrunnen var uten tvil at Verdalselven på den tiden begynte å bli nærgående, og kirkegården ble berørt.</a:t>
            </a:r>
          </a:p>
          <a:p>
            <a:endParaRPr lang="nb-NO" sz="2200"/>
          </a:p>
        </p:txBody>
      </p:sp>
      <p:pic>
        <p:nvPicPr>
          <p:cNvPr id="4" name="Bilde 3">
            <a:extLst>
              <a:ext uri="{FF2B5EF4-FFF2-40B4-BE49-F238E27FC236}">
                <a16:creationId xmlns:a16="http://schemas.microsoft.com/office/drawing/2014/main" id="{AF620BDE-F6A5-44FB-BA13-FD94AC6B10BE}"/>
              </a:ext>
            </a:extLst>
          </p:cNvPr>
          <p:cNvPicPr>
            <a:picLocks noChangeAspect="1"/>
          </p:cNvPicPr>
          <p:nvPr/>
        </p:nvPicPr>
        <p:blipFill>
          <a:blip r:embed="rId2"/>
          <a:stretch>
            <a:fillRect/>
          </a:stretch>
        </p:blipFill>
        <p:spPr>
          <a:xfrm>
            <a:off x="6099048" y="2064258"/>
            <a:ext cx="5458968" cy="2729484"/>
          </a:xfrm>
          <a:prstGeom prst="rect">
            <a:avLst/>
          </a:prstGeom>
        </p:spPr>
      </p:pic>
    </p:spTree>
    <p:extLst>
      <p:ext uri="{BB962C8B-B14F-4D97-AF65-F5344CB8AC3E}">
        <p14:creationId xmlns:p14="http://schemas.microsoft.com/office/powerpoint/2010/main" val="3961978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4A4531D-E4BE-44E5-B887-114289C01D9F}"/>
              </a:ext>
            </a:extLst>
          </p:cNvPr>
          <p:cNvSpPr>
            <a:spLocks noGrp="1"/>
          </p:cNvSpPr>
          <p:nvPr>
            <p:ph type="title"/>
          </p:nvPr>
        </p:nvSpPr>
        <p:spPr>
          <a:xfrm>
            <a:off x="589560" y="856180"/>
            <a:ext cx="4560584" cy="1128068"/>
          </a:xfrm>
        </p:spPr>
        <p:txBody>
          <a:bodyPr anchor="ctr">
            <a:normAutofit/>
          </a:bodyPr>
          <a:lstStyle/>
          <a:p>
            <a:r>
              <a:rPr lang="nb-NO" sz="4000"/>
              <a:t>Vuku kirke</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084D2DB-C6D6-4A28-86DE-355A4058C173}"/>
              </a:ext>
            </a:extLst>
          </p:cNvPr>
          <p:cNvSpPr>
            <a:spLocks noGrp="1"/>
          </p:cNvSpPr>
          <p:nvPr>
            <p:ph idx="1"/>
          </p:nvPr>
        </p:nvSpPr>
        <p:spPr>
          <a:xfrm>
            <a:off x="590719" y="2330505"/>
            <a:ext cx="4559425" cy="3979585"/>
          </a:xfrm>
        </p:spPr>
        <p:txBody>
          <a:bodyPr anchor="ctr">
            <a:normAutofit/>
          </a:bodyPr>
          <a:lstStyle/>
          <a:p>
            <a:r>
              <a:rPr lang="nb-NO" sz="1900"/>
              <a:t>Vuku kirke ligger bare et par kilometer unna Auskin. Også Vuku kirke ligger i flatt terreng. At Vuku ble opprettholdt ved reformatsen 1589, skyldtes to forhold. Nabokirken Auskin ble nedlagt, og det fantes ingen kirke høyere opp i dalen.</a:t>
            </a:r>
          </a:p>
          <a:p>
            <a:r>
              <a:rPr lang="nb-NO" sz="1900"/>
              <a:t>Også ved Vuku kirke ligger det en eldre jernalders gravhaug kloss inntil kirken. På denne haugen er det i tillegg kristne begravelser.</a:t>
            </a:r>
          </a:p>
          <a:p>
            <a:r>
              <a:rPr lang="nb-NO" sz="1900"/>
              <a:t>Vuku kirke var én av de tre kirkene i Verdal som ble bestemt skulle opprettholdes etter reformasjonen.</a:t>
            </a:r>
          </a:p>
          <a:p>
            <a:endParaRPr lang="nb-NO" sz="190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ildevisning / Vuku kirke">
            <a:extLst>
              <a:ext uri="{FF2B5EF4-FFF2-40B4-BE49-F238E27FC236}">
                <a16:creationId xmlns:a16="http://schemas.microsoft.com/office/drawing/2014/main" id="{E311BA1B-2F9C-4FE1-8A4A-4E74E36EB7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61" r="12222"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969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CE934B-8426-4421-82E4-CABFAAEACB56}"/>
              </a:ext>
            </a:extLst>
          </p:cNvPr>
          <p:cNvSpPr>
            <a:spLocks noGrp="1"/>
          </p:cNvSpPr>
          <p:nvPr>
            <p:ph type="title"/>
          </p:nvPr>
        </p:nvSpPr>
        <p:spPr>
          <a:xfrm>
            <a:off x="870204" y="606564"/>
            <a:ext cx="10451592" cy="1325563"/>
          </a:xfrm>
        </p:spPr>
        <p:txBody>
          <a:bodyPr anchor="ctr">
            <a:normAutofit/>
          </a:bodyPr>
          <a:lstStyle/>
          <a:p>
            <a:r>
              <a:rPr lang="nb-NO" dirty="0"/>
              <a:t>Kulturminner i Verdal </a:t>
            </a:r>
          </a:p>
        </p:txBody>
      </p:sp>
      <p:sp>
        <p:nvSpPr>
          <p:cNvPr id="21" name="Rectangle 8">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Plassholder for innhold 3">
            <a:extLst>
              <a:ext uri="{FF2B5EF4-FFF2-40B4-BE49-F238E27FC236}">
                <a16:creationId xmlns:a16="http://schemas.microsoft.com/office/drawing/2014/main" id="{177B94CD-27BC-45DA-92BD-D1763EED8A33}"/>
              </a:ext>
            </a:extLst>
          </p:cNvPr>
          <p:cNvGraphicFramePr>
            <a:graphicFrameLocks noGrp="1"/>
          </p:cNvGraphicFramePr>
          <p:nvPr>
            <p:ph idx="1"/>
            <p:extLst>
              <p:ext uri="{D42A27DB-BD31-4B8C-83A1-F6EECF244321}">
                <p14:modId xmlns:p14="http://schemas.microsoft.com/office/powerpoint/2010/main" val="2095673567"/>
              </p:ext>
            </p:extLst>
          </p:nvPr>
        </p:nvGraphicFramePr>
        <p:xfrm>
          <a:off x="1315616" y="2743200"/>
          <a:ext cx="9459293" cy="3592288"/>
        </p:xfrm>
        <a:graphic>
          <a:graphicData uri="http://schemas.openxmlformats.org/drawingml/2006/table">
            <a:tbl>
              <a:tblPr firstRow="1" firstCol="1" bandRow="1"/>
              <a:tblGrid>
                <a:gridCol w="1262230">
                  <a:extLst>
                    <a:ext uri="{9D8B030D-6E8A-4147-A177-3AD203B41FA5}">
                      <a16:colId xmlns:a16="http://schemas.microsoft.com/office/drawing/2014/main" val="1399360437"/>
                    </a:ext>
                  </a:extLst>
                </a:gridCol>
                <a:gridCol w="3165967">
                  <a:extLst>
                    <a:ext uri="{9D8B030D-6E8A-4147-A177-3AD203B41FA5}">
                      <a16:colId xmlns:a16="http://schemas.microsoft.com/office/drawing/2014/main" val="3262404112"/>
                    </a:ext>
                  </a:extLst>
                </a:gridCol>
                <a:gridCol w="1841369">
                  <a:extLst>
                    <a:ext uri="{9D8B030D-6E8A-4147-A177-3AD203B41FA5}">
                      <a16:colId xmlns:a16="http://schemas.microsoft.com/office/drawing/2014/main" val="276197073"/>
                    </a:ext>
                  </a:extLst>
                </a:gridCol>
                <a:gridCol w="1467155">
                  <a:extLst>
                    <a:ext uri="{9D8B030D-6E8A-4147-A177-3AD203B41FA5}">
                      <a16:colId xmlns:a16="http://schemas.microsoft.com/office/drawing/2014/main" val="271699015"/>
                    </a:ext>
                  </a:extLst>
                </a:gridCol>
                <a:gridCol w="1722572">
                  <a:extLst>
                    <a:ext uri="{9D8B030D-6E8A-4147-A177-3AD203B41FA5}">
                      <a16:colId xmlns:a16="http://schemas.microsoft.com/office/drawing/2014/main" val="1677918146"/>
                    </a:ext>
                  </a:extLst>
                </a:gridCol>
              </a:tblGrid>
              <a:tr h="493846">
                <a:tc>
                  <a:txBody>
                    <a:bodyPr/>
                    <a:lstStyle/>
                    <a:p>
                      <a:pPr algn="l" fontAlgn="ctr">
                        <a:lnSpc>
                          <a:spcPct val="107000"/>
                        </a:lnSpc>
                        <a:spcBef>
                          <a:spcPts val="1200"/>
                        </a:spcBef>
                        <a:spcAft>
                          <a:spcPts val="1200"/>
                        </a:spcAft>
                      </a:pPr>
                      <a:r>
                        <a:rPr lang="nb-NO" sz="1900" b="0" i="0" u="sng" strike="noStrike" dirty="0">
                          <a:solidFill>
                            <a:srgbClr val="663366"/>
                          </a:solidFill>
                          <a:effectLst/>
                          <a:latin typeface="Arial" panose="020B0604020202020204" pitchFamily="34" charset="0"/>
                          <a:ea typeface="Times New Roman" panose="02020603050405020304" pitchFamily="18" charset="0"/>
                          <a:cs typeface="Times New Roman" panose="02020603050405020304" pitchFamily="18" charset="0"/>
                          <a:hlinkClick r:id="rId2"/>
                        </a:rPr>
                        <a:t>26817</a:t>
                      </a:r>
                      <a:endParaRPr lang="nb-NO" sz="3300" b="0" i="0" u="none" strike="noStrike" dirty="0">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Haug kirkested</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sng" strike="noStrike">
                          <a:solidFill>
                            <a:srgbClr val="A55858"/>
                          </a:solidFill>
                          <a:effectLst/>
                          <a:latin typeface="Arial" panose="020B0604020202020204" pitchFamily="34" charset="0"/>
                          <a:ea typeface="Times New Roman" panose="02020603050405020304" pitchFamily="18" charset="0"/>
                          <a:cs typeface="Times New Roman" panose="02020603050405020304" pitchFamily="18" charset="0"/>
                          <a:hlinkClick r:id="rId3"/>
                        </a:rPr>
                        <a:t>Haug kirke</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Kirkested</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Middelalder</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34088151"/>
                  </a:ext>
                </a:extLst>
              </a:tr>
              <a:tr h="493846">
                <a:tc>
                  <a:txBody>
                    <a:bodyPr/>
                    <a:lstStyle/>
                    <a:p>
                      <a:pPr algn="l" fontAlgn="ctr">
                        <a:lnSpc>
                          <a:spcPct val="107000"/>
                        </a:lnSpc>
                        <a:spcBef>
                          <a:spcPts val="1200"/>
                        </a:spcBef>
                        <a:spcAft>
                          <a:spcPts val="1200"/>
                        </a:spcAft>
                      </a:pPr>
                      <a:r>
                        <a:rPr lang="nb-NO" sz="1900" b="0" i="0" u="sng" strike="noStrike">
                          <a:solidFill>
                            <a:srgbClr val="663366"/>
                          </a:solidFill>
                          <a:effectLst/>
                          <a:latin typeface="Arial" panose="020B0604020202020204" pitchFamily="34" charset="0"/>
                          <a:ea typeface="Times New Roman" panose="02020603050405020304" pitchFamily="18" charset="0"/>
                          <a:cs typeface="Times New Roman" panose="02020603050405020304" pitchFamily="18" charset="0"/>
                          <a:hlinkClick r:id="rId4"/>
                        </a:rPr>
                        <a:t>27109</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Hallan kirkested</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sng" strike="noStrike">
                          <a:solidFill>
                            <a:srgbClr val="0B0080"/>
                          </a:solidFill>
                          <a:effectLst/>
                          <a:latin typeface="Arial" panose="020B0604020202020204" pitchFamily="34" charset="0"/>
                          <a:ea typeface="Times New Roman" panose="02020603050405020304" pitchFamily="18" charset="0"/>
                          <a:cs typeface="Times New Roman" panose="02020603050405020304" pitchFamily="18" charset="0"/>
                          <a:hlinkClick r:id="rId5"/>
                        </a:rPr>
                        <a:t>Vinne kirke</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Kirkested</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Middelalder</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990654759"/>
                  </a:ext>
                </a:extLst>
              </a:tr>
              <a:tr h="808452">
                <a:tc>
                  <a:txBody>
                    <a:bodyPr/>
                    <a:lstStyle/>
                    <a:p>
                      <a:pPr algn="l" fontAlgn="ctr">
                        <a:lnSpc>
                          <a:spcPct val="107000"/>
                        </a:lnSpc>
                        <a:spcBef>
                          <a:spcPts val="1200"/>
                        </a:spcBef>
                        <a:spcAft>
                          <a:spcPts val="1200"/>
                        </a:spcAft>
                      </a:pPr>
                      <a:r>
                        <a:rPr lang="nb-NO" sz="1900" b="0" i="0" u="sng" strike="noStrike" dirty="0">
                          <a:solidFill>
                            <a:srgbClr val="663366"/>
                          </a:solidFill>
                          <a:effectLst/>
                          <a:latin typeface="Arial" panose="020B0604020202020204" pitchFamily="34" charset="0"/>
                          <a:ea typeface="Times New Roman" panose="02020603050405020304" pitchFamily="18" charset="0"/>
                          <a:cs typeface="Times New Roman" panose="02020603050405020304" pitchFamily="18" charset="0"/>
                          <a:hlinkClick r:id="rId6"/>
                        </a:rPr>
                        <a:t>73577</a:t>
                      </a:r>
                      <a:endParaRPr lang="nb-NO" sz="3300" b="0" i="0" u="none" strike="noStrike" dirty="0">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Lyng kirkested – Kjerkbakken</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sng" strike="noStrike" dirty="0">
                          <a:solidFill>
                            <a:srgbClr val="A55858"/>
                          </a:solidFill>
                          <a:effectLst/>
                          <a:latin typeface="Arial" panose="020B0604020202020204" pitchFamily="34" charset="0"/>
                          <a:ea typeface="Times New Roman" panose="02020603050405020304" pitchFamily="18" charset="0"/>
                          <a:cs typeface="Times New Roman" panose="02020603050405020304" pitchFamily="18" charset="0"/>
                          <a:hlinkClick r:id="rId7"/>
                        </a:rPr>
                        <a:t>Lyng kirke</a:t>
                      </a:r>
                      <a:endParaRPr lang="nb-NO" sz="3300" b="0" i="0" u="none" strike="noStrike" dirty="0">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Kirkested</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Middelalder</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025187472"/>
                  </a:ext>
                </a:extLst>
              </a:tr>
              <a:tr h="493846">
                <a:tc>
                  <a:txBody>
                    <a:bodyPr/>
                    <a:lstStyle/>
                    <a:p>
                      <a:pPr algn="l" fontAlgn="ctr">
                        <a:lnSpc>
                          <a:spcPct val="107000"/>
                        </a:lnSpc>
                        <a:spcBef>
                          <a:spcPts val="1200"/>
                        </a:spcBef>
                        <a:spcAft>
                          <a:spcPts val="1200"/>
                        </a:spcAft>
                      </a:pPr>
                      <a:r>
                        <a:rPr lang="nb-NO" sz="1900" b="0" i="0" u="sng" strike="noStrike">
                          <a:solidFill>
                            <a:srgbClr val="663366"/>
                          </a:solidFill>
                          <a:effectLst/>
                          <a:latin typeface="Arial" panose="020B0604020202020204" pitchFamily="34" charset="0"/>
                          <a:ea typeface="Times New Roman" panose="02020603050405020304" pitchFamily="18" charset="0"/>
                          <a:cs typeface="Times New Roman" panose="02020603050405020304" pitchFamily="18" charset="0"/>
                          <a:hlinkClick r:id="rId8"/>
                        </a:rPr>
                        <a:t>219708</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Auglen (Uglen) kirkested</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sng" strike="noStrike" dirty="0" err="1">
                          <a:solidFill>
                            <a:srgbClr val="A55858"/>
                          </a:solidFill>
                          <a:effectLst/>
                          <a:latin typeface="Arial" panose="020B0604020202020204" pitchFamily="34" charset="0"/>
                          <a:ea typeface="Times New Roman" panose="02020603050405020304" pitchFamily="18" charset="0"/>
                          <a:cs typeface="Times New Roman" panose="02020603050405020304" pitchFamily="18" charset="0"/>
                          <a:hlinkClick r:id="rId9"/>
                        </a:rPr>
                        <a:t>Auglen</a:t>
                      </a:r>
                      <a:r>
                        <a:rPr lang="nb-NO" sz="1900" b="0" i="0" u="sng" strike="noStrike" dirty="0">
                          <a:solidFill>
                            <a:srgbClr val="A55858"/>
                          </a:solidFill>
                          <a:effectLst/>
                          <a:latin typeface="Arial" panose="020B0604020202020204" pitchFamily="34" charset="0"/>
                          <a:ea typeface="Times New Roman" panose="02020603050405020304" pitchFamily="18" charset="0"/>
                          <a:cs typeface="Times New Roman" panose="02020603050405020304" pitchFamily="18" charset="0"/>
                          <a:hlinkClick r:id="rId9"/>
                        </a:rPr>
                        <a:t> kirke</a:t>
                      </a:r>
                      <a:endParaRPr lang="nb-NO" sz="3300" b="0" i="0" u="none" strike="noStrike" dirty="0">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Kirkested</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Middelalder</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72182240"/>
                  </a:ext>
                </a:extLst>
              </a:tr>
              <a:tr h="808452">
                <a:tc>
                  <a:txBody>
                    <a:bodyPr/>
                    <a:lstStyle/>
                    <a:p>
                      <a:pPr algn="l" fontAlgn="ctr">
                        <a:lnSpc>
                          <a:spcPct val="107000"/>
                        </a:lnSpc>
                        <a:spcBef>
                          <a:spcPts val="1200"/>
                        </a:spcBef>
                        <a:spcAft>
                          <a:spcPts val="1200"/>
                        </a:spcAft>
                      </a:pPr>
                      <a:r>
                        <a:rPr lang="nb-NO" sz="1900" b="0" i="0" u="sng" strike="noStrike">
                          <a:solidFill>
                            <a:srgbClr val="663366"/>
                          </a:solidFill>
                          <a:effectLst/>
                          <a:latin typeface="Arial" panose="020B0604020202020204" pitchFamily="34" charset="0"/>
                          <a:ea typeface="Times New Roman" panose="02020603050405020304" pitchFamily="18" charset="0"/>
                          <a:cs typeface="Times New Roman" panose="02020603050405020304" pitchFamily="18" charset="0"/>
                          <a:hlinkClick r:id="rId10"/>
                        </a:rPr>
                        <a:t>83832</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dirty="0" err="1">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Austskin</a:t>
                      </a:r>
                      <a:r>
                        <a:rPr lang="nb-NO" sz="1900" b="0" i="0" u="none" strike="noStrike"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a:t>
                      </a:r>
                      <a:r>
                        <a:rPr lang="nb-NO" sz="1900" b="0" i="0" u="none" strike="noStrike" dirty="0" err="1">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Auskin</a:t>
                      </a:r>
                      <a:r>
                        <a:rPr lang="nb-NO" sz="1900" b="0" i="0" u="none" strike="noStrike" dirty="0">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 kirkested</a:t>
                      </a:r>
                      <a:endParaRPr lang="nb-NO" sz="3300" b="0" i="0" u="none" strike="noStrike" dirty="0">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sng" strike="noStrike">
                          <a:solidFill>
                            <a:srgbClr val="A55858"/>
                          </a:solidFill>
                          <a:effectLst/>
                          <a:latin typeface="Arial" panose="020B0604020202020204" pitchFamily="34" charset="0"/>
                          <a:ea typeface="Times New Roman" panose="02020603050405020304" pitchFamily="18" charset="0"/>
                          <a:cs typeface="Times New Roman" panose="02020603050405020304" pitchFamily="18" charset="0"/>
                          <a:hlinkClick r:id="rId11"/>
                        </a:rPr>
                        <a:t>Austkin kirke</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Kirkested</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Middelalder</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107965742"/>
                  </a:ext>
                </a:extLst>
              </a:tr>
              <a:tr h="493846">
                <a:tc>
                  <a:txBody>
                    <a:bodyPr/>
                    <a:lstStyle/>
                    <a:p>
                      <a:pPr algn="l" fontAlgn="ctr">
                        <a:lnSpc>
                          <a:spcPct val="107000"/>
                        </a:lnSpc>
                        <a:spcBef>
                          <a:spcPts val="1200"/>
                        </a:spcBef>
                        <a:spcAft>
                          <a:spcPts val="1200"/>
                        </a:spcAft>
                      </a:pPr>
                      <a:r>
                        <a:rPr lang="nb-NO" sz="1900" b="0" i="0" u="sng" strike="noStrike">
                          <a:solidFill>
                            <a:srgbClr val="663366"/>
                          </a:solidFill>
                          <a:effectLst/>
                          <a:latin typeface="Arial" panose="020B0604020202020204" pitchFamily="34" charset="0"/>
                          <a:ea typeface="Times New Roman" panose="02020603050405020304" pitchFamily="18" charset="0"/>
                          <a:cs typeface="Times New Roman" panose="02020603050405020304" pitchFamily="18" charset="0"/>
                          <a:hlinkClick r:id="rId12"/>
                        </a:rPr>
                        <a:t>84285</a:t>
                      </a:r>
                      <a:endParaRPr lang="nb-NO" sz="3300" b="0" i="0" u="none" strike="noStrike" dirty="0">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Leklem kirkested</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sng" strike="noStrike">
                          <a:solidFill>
                            <a:srgbClr val="A55858"/>
                          </a:solidFill>
                          <a:effectLst/>
                          <a:latin typeface="Arial" panose="020B0604020202020204" pitchFamily="34" charset="0"/>
                          <a:ea typeface="Times New Roman" panose="02020603050405020304" pitchFamily="18" charset="0"/>
                          <a:cs typeface="Times New Roman" panose="02020603050405020304" pitchFamily="18" charset="0"/>
                          <a:hlinkClick r:id="rId13"/>
                        </a:rPr>
                        <a:t>Leklem kirke</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Kirkested</a:t>
                      </a:r>
                      <a:endParaRPr lang="nb-NO" sz="3300" b="0" i="0" u="none" strike="noStrike">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algn="l" fontAlgn="ctr">
                        <a:lnSpc>
                          <a:spcPct val="107000"/>
                        </a:lnSpc>
                        <a:spcBef>
                          <a:spcPts val="1200"/>
                        </a:spcBef>
                        <a:spcAft>
                          <a:spcPts val="1200"/>
                        </a:spcAft>
                      </a:pPr>
                      <a:r>
                        <a:rPr lang="nb-NO" sz="1900" b="0" i="0" u="none" strike="noStrike" dirty="0" err="1">
                          <a:solidFill>
                            <a:srgbClr val="202122"/>
                          </a:solidFill>
                          <a:effectLst/>
                          <a:latin typeface="Arial" panose="020B0604020202020204" pitchFamily="34" charset="0"/>
                          <a:ea typeface="Times New Roman" panose="02020603050405020304" pitchFamily="18" charset="0"/>
                          <a:cs typeface="Times New Roman" panose="02020603050405020304" pitchFamily="18" charset="0"/>
                        </a:rPr>
                        <a:t>Mid</a:t>
                      </a:r>
                      <a:endParaRPr lang="nb-NO" sz="3300" b="0" i="0" u="none" strike="noStrike" dirty="0">
                        <a:effectLst/>
                        <a:latin typeface="Arial" panose="020B0604020202020204" pitchFamily="34" charset="0"/>
                      </a:endParaRPr>
                    </a:p>
                  </a:txBody>
                  <a:tcPr marL="112823" marR="112823" marT="56411" marB="56411"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821485322"/>
                  </a:ext>
                </a:extLst>
              </a:tr>
            </a:tbl>
          </a:graphicData>
        </a:graphic>
      </p:graphicFrame>
      <p:sp>
        <p:nvSpPr>
          <p:cNvPr id="5" name="Rektangel 4">
            <a:extLst>
              <a:ext uri="{FF2B5EF4-FFF2-40B4-BE49-F238E27FC236}">
                <a16:creationId xmlns:a16="http://schemas.microsoft.com/office/drawing/2014/main" id="{616240DF-D37B-4BCC-8340-437B96FBB05F}"/>
              </a:ext>
            </a:extLst>
          </p:cNvPr>
          <p:cNvSpPr/>
          <p:nvPr/>
        </p:nvSpPr>
        <p:spPr>
          <a:xfrm>
            <a:off x="1315616" y="2124486"/>
            <a:ext cx="5430416" cy="369332"/>
          </a:xfrm>
          <a:prstGeom prst="rect">
            <a:avLst/>
          </a:prstGeom>
        </p:spPr>
        <p:txBody>
          <a:bodyPr wrap="square">
            <a:spAutoFit/>
          </a:bodyPr>
          <a:lstStyle/>
          <a:p>
            <a:r>
              <a:rPr lang="nb-NO" dirty="0"/>
              <a:t>Bruk hyperkoblingene til mer info</a:t>
            </a:r>
          </a:p>
        </p:txBody>
      </p:sp>
    </p:spTree>
    <p:extLst>
      <p:ext uri="{BB962C8B-B14F-4D97-AF65-F5344CB8AC3E}">
        <p14:creationId xmlns:p14="http://schemas.microsoft.com/office/powerpoint/2010/main" val="1874078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4765CC-0A7A-4A02-BCFE-2C0C6AA9749F}"/>
              </a:ext>
            </a:extLst>
          </p:cNvPr>
          <p:cNvSpPr>
            <a:spLocks noGrp="1"/>
          </p:cNvSpPr>
          <p:nvPr>
            <p:ph type="title"/>
          </p:nvPr>
        </p:nvSpPr>
        <p:spPr/>
        <p:txBody>
          <a:bodyPr/>
          <a:lstStyle/>
          <a:p>
            <a:r>
              <a:rPr lang="nb-NO" dirty="0"/>
              <a:t>Kilder</a:t>
            </a:r>
          </a:p>
        </p:txBody>
      </p:sp>
      <p:sp>
        <p:nvSpPr>
          <p:cNvPr id="3" name="Plassholder for innhold 2">
            <a:extLst>
              <a:ext uri="{FF2B5EF4-FFF2-40B4-BE49-F238E27FC236}">
                <a16:creationId xmlns:a16="http://schemas.microsoft.com/office/drawing/2014/main" id="{6977635A-B785-438B-90A3-23708246CB0A}"/>
              </a:ext>
            </a:extLst>
          </p:cNvPr>
          <p:cNvSpPr>
            <a:spLocks noGrp="1"/>
          </p:cNvSpPr>
          <p:nvPr>
            <p:ph idx="1"/>
          </p:nvPr>
        </p:nvSpPr>
        <p:spPr/>
        <p:txBody>
          <a:bodyPr>
            <a:normAutofit fontScale="70000" lnSpcReduction="20000"/>
          </a:bodyPr>
          <a:lstStyle/>
          <a:p>
            <a:r>
              <a:rPr lang="nb-NO" dirty="0">
                <a:hlinkClick r:id="rId2"/>
              </a:rPr>
              <a:t>https://www.innherred.no/nyheter/i/V1x5O3/enkelte-steder-i-verdal-la-kirkene-nesten-i-klynge</a:t>
            </a:r>
            <a:endParaRPr lang="nb-NO" dirty="0">
              <a:hlinkClick r:id="rId3"/>
            </a:endParaRPr>
          </a:p>
          <a:p>
            <a:r>
              <a:rPr lang="nb-NO" dirty="0">
                <a:hlinkClick r:id="rId3"/>
              </a:rPr>
              <a:t>https://vimeo.com/47299406</a:t>
            </a:r>
            <a:endParaRPr lang="nb-NO" dirty="0"/>
          </a:p>
          <a:p>
            <a:r>
              <a:rPr lang="nb-NO" dirty="0">
                <a:hlinkClick r:id="rId4"/>
              </a:rPr>
              <a:t>https://www.innherred.no/nyheter/i/8BP7L1/den-forste-kirken-ble-til-slutt-fortrengt-av-verdalselven</a:t>
            </a:r>
            <a:endParaRPr lang="nb-NO" dirty="0"/>
          </a:p>
          <a:p>
            <a:r>
              <a:rPr lang="nb-NO" dirty="0">
                <a:hlinkClick r:id="rId5"/>
              </a:rPr>
              <a:t>http://verdalsbilder.no/</a:t>
            </a:r>
            <a:r>
              <a:rPr lang="nb-NO" dirty="0" err="1">
                <a:hlinkClick r:id="rId5"/>
              </a:rPr>
              <a:t>verdalsguiden.php?s_DelKap</a:t>
            </a:r>
            <a:r>
              <a:rPr lang="nb-NO" dirty="0">
                <a:hlinkClick r:id="rId5"/>
              </a:rPr>
              <a:t>=80&amp;s_Tekst=&amp;</a:t>
            </a:r>
            <a:endParaRPr lang="nb-NO" dirty="0">
              <a:hlinkClick r:id="rId6"/>
            </a:endParaRPr>
          </a:p>
          <a:p>
            <a:r>
              <a:rPr lang="nb-NO" dirty="0">
                <a:hlinkClick r:id="rId6"/>
              </a:rPr>
              <a:t>https://www.innherred.no/nyheter/i/5n3Ove/her-har-det-ligget-en-kirke-i-mer-enn-1000-ar</a:t>
            </a:r>
            <a:endParaRPr lang="nb-NO" dirty="0"/>
          </a:p>
          <a:p>
            <a:r>
              <a:rPr lang="nb-NO" dirty="0">
                <a:hlinkClick r:id="rId7"/>
              </a:rPr>
              <a:t>https://no.wikipedia.org/wiki/Liste_over_kulturminner_i_Verdal</a:t>
            </a:r>
            <a:endParaRPr lang="nb-NO" dirty="0"/>
          </a:p>
          <a:p>
            <a:r>
              <a:rPr lang="nb-NO" dirty="0">
                <a:hlinkClick r:id="rId8"/>
              </a:rPr>
              <a:t>Http://verdalsbilder.no/vis_avisklipp_en.php?kjellPage=2&amp;Id=650</a:t>
            </a:r>
            <a:endParaRPr lang="nb-NO" dirty="0"/>
          </a:p>
          <a:p>
            <a:r>
              <a:rPr lang="nb-NO" dirty="0">
                <a:hlinkClick r:id="rId9"/>
              </a:rPr>
              <a:t>https://www.norske-kirker.net/home/trondelag/halle-kirke/</a:t>
            </a:r>
            <a:endParaRPr lang="nb-NO" dirty="0"/>
          </a:p>
          <a:p>
            <a:r>
              <a:rPr lang="nb-NO" dirty="0">
                <a:hlinkClick r:id="rId10"/>
              </a:rPr>
              <a:t>https://pilegrimsleden.no/interessepunkter/halle-gamle-kirkested</a:t>
            </a:r>
            <a:endParaRPr lang="nb-NO" dirty="0"/>
          </a:p>
          <a:p>
            <a:r>
              <a:rPr lang="nb-NO" dirty="0">
                <a:hlinkClick r:id="rId11"/>
              </a:rPr>
              <a:t>https://www.innherred.no/nyheter/i/QxrExJ/kirkene-som-var-viet-til-dedikasjonshelgener</a:t>
            </a:r>
            <a:endParaRPr lang="nb-NO" dirty="0"/>
          </a:p>
        </p:txBody>
      </p:sp>
    </p:spTree>
    <p:extLst>
      <p:ext uri="{BB962C8B-B14F-4D97-AF65-F5344CB8AC3E}">
        <p14:creationId xmlns:p14="http://schemas.microsoft.com/office/powerpoint/2010/main" val="1387139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4A76CE0-32BA-4264-BD85-D26F694E1437}"/>
              </a:ext>
            </a:extLst>
          </p:cNvPr>
          <p:cNvSpPr>
            <a:spLocks noGrp="1"/>
          </p:cNvSpPr>
          <p:nvPr>
            <p:ph type="title"/>
          </p:nvPr>
        </p:nvSpPr>
        <p:spPr>
          <a:xfrm>
            <a:off x="838200" y="365125"/>
            <a:ext cx="10515600" cy="1306443"/>
          </a:xfrm>
        </p:spPr>
        <p:txBody>
          <a:bodyPr>
            <a:normAutofit/>
          </a:bodyPr>
          <a:lstStyle/>
          <a:p>
            <a:r>
              <a:rPr lang="nb-NO" sz="4000"/>
              <a:t>Kirkested Middelalderen</a:t>
            </a:r>
          </a:p>
        </p:txBody>
      </p:sp>
      <p:sp>
        <p:nvSpPr>
          <p:cNvPr id="3" name="Plassholder for innhold 2">
            <a:extLst>
              <a:ext uri="{FF2B5EF4-FFF2-40B4-BE49-F238E27FC236}">
                <a16:creationId xmlns:a16="http://schemas.microsoft.com/office/drawing/2014/main" id="{D479A273-626F-4575-AECA-5B99D6E1D06E}"/>
              </a:ext>
            </a:extLst>
          </p:cNvPr>
          <p:cNvSpPr>
            <a:spLocks noGrp="1"/>
          </p:cNvSpPr>
          <p:nvPr>
            <p:ph idx="1"/>
          </p:nvPr>
        </p:nvSpPr>
        <p:spPr>
          <a:xfrm>
            <a:off x="838200" y="1825625"/>
            <a:ext cx="4152774" cy="4303464"/>
          </a:xfrm>
        </p:spPr>
        <p:txBody>
          <a:bodyPr>
            <a:normAutofit/>
          </a:bodyPr>
          <a:lstStyle/>
          <a:p>
            <a:pPr marL="0" indent="0">
              <a:buNone/>
            </a:pPr>
            <a:r>
              <a:rPr lang="nb-NO" sz="2000"/>
              <a:t>Det var flere kirkested i Verdal i Middelalderen.</a:t>
            </a:r>
          </a:p>
          <a:p>
            <a:pPr marL="0" indent="0">
              <a:buNone/>
            </a:pPr>
            <a:r>
              <a:rPr lang="nb-NO" sz="2000"/>
              <a:t>Kirkestedene var da ofte knyttet til gårder</a:t>
            </a:r>
          </a:p>
          <a:p>
            <a:pPr marL="0" indent="0">
              <a:buNone/>
            </a:pPr>
            <a:endParaRPr lang="nb-NO" sz="2000"/>
          </a:p>
        </p:txBody>
      </p:sp>
      <p:pic>
        <p:nvPicPr>
          <p:cNvPr id="4" name="Bilde 3">
            <a:extLst>
              <a:ext uri="{FF2B5EF4-FFF2-40B4-BE49-F238E27FC236}">
                <a16:creationId xmlns:a16="http://schemas.microsoft.com/office/drawing/2014/main" id="{A41FD442-5540-4692-8A8A-5005AE269DD7}"/>
              </a:ext>
            </a:extLst>
          </p:cNvPr>
          <p:cNvPicPr>
            <a:picLocks noChangeAspect="1"/>
          </p:cNvPicPr>
          <p:nvPr/>
        </p:nvPicPr>
        <p:blipFill rotWithShape="1">
          <a:blip r:embed="rId2"/>
          <a:srcRect l="16636" r="1577" b="1"/>
          <a:stretch/>
        </p:blipFill>
        <p:spPr>
          <a:xfrm>
            <a:off x="5183500" y="1904282"/>
            <a:ext cx="6170299" cy="4224808"/>
          </a:xfrm>
          <a:prstGeom prst="rect">
            <a:avLst/>
          </a:prstGeom>
        </p:spPr>
      </p:pic>
    </p:spTree>
    <p:extLst>
      <p:ext uri="{BB962C8B-B14F-4D97-AF65-F5344CB8AC3E}">
        <p14:creationId xmlns:p14="http://schemas.microsoft.com/office/powerpoint/2010/main" val="379201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A6302B8-156E-4F31-87FA-C33CE408A60F}"/>
              </a:ext>
            </a:extLst>
          </p:cNvPr>
          <p:cNvSpPr>
            <a:spLocks noGrp="1"/>
          </p:cNvSpPr>
          <p:nvPr>
            <p:ph type="title"/>
          </p:nvPr>
        </p:nvSpPr>
        <p:spPr>
          <a:xfrm>
            <a:off x="6501809" y="365125"/>
            <a:ext cx="4851990" cy="2068086"/>
          </a:xfrm>
        </p:spPr>
        <p:txBody>
          <a:bodyPr anchor="b">
            <a:normAutofit/>
          </a:bodyPr>
          <a:lstStyle/>
          <a:p>
            <a:r>
              <a:rPr lang="nb-NO" sz="5400" dirty="0"/>
              <a:t>St. Andreas Haug</a:t>
            </a:r>
          </a:p>
        </p:txBody>
      </p:sp>
      <p:pic>
        <p:nvPicPr>
          <p:cNvPr id="7" name="Bilde 6">
            <a:extLst>
              <a:ext uri="{FF2B5EF4-FFF2-40B4-BE49-F238E27FC236}">
                <a16:creationId xmlns:a16="http://schemas.microsoft.com/office/drawing/2014/main" id="{3667F4DE-5925-49BF-95A8-4B8CB91299DC}"/>
              </a:ext>
            </a:extLst>
          </p:cNvPr>
          <p:cNvPicPr>
            <a:picLocks noChangeAspect="1"/>
          </p:cNvPicPr>
          <p:nvPr/>
        </p:nvPicPr>
        <p:blipFill rotWithShape="1">
          <a:blip r:embed="rId2"/>
          <a:srcRect r="3" b="11402"/>
          <a:stretch/>
        </p:blipFill>
        <p:spPr>
          <a:xfrm>
            <a:off x="2" y="2"/>
            <a:ext cx="2873113" cy="2520153"/>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p:spPr>
      </p:pic>
      <p:pic>
        <p:nvPicPr>
          <p:cNvPr id="2050" name="Picture 2" descr="foto">
            <a:extLst>
              <a:ext uri="{FF2B5EF4-FFF2-40B4-BE49-F238E27FC236}">
                <a16:creationId xmlns:a16="http://schemas.microsoft.com/office/drawing/2014/main" id="{6639AFE2-1327-4DDD-B209-CD176A7E62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8" r="5042" b="-5"/>
          <a:stretch/>
        </p:blipFill>
        <p:spPr bwMode="auto">
          <a:xfrm>
            <a:off x="3060436" y="10"/>
            <a:ext cx="2843573" cy="2524624"/>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a:noFill/>
          <a:extLst>
            <a:ext uri="{909E8E84-426E-40DD-AFC4-6F175D3DCCD1}">
              <a14:hiddenFill xmlns:a14="http://schemas.microsoft.com/office/drawing/2010/main">
                <a:solidFill>
                  <a:srgbClr val="FFFFFF"/>
                </a:solidFill>
              </a14:hiddenFill>
            </a:ext>
          </a:extLst>
        </p:spPr>
      </p:pic>
      <p:sp>
        <p:nvSpPr>
          <p:cNvPr id="193"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9" y="257927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EECA154F-1BEA-46B8-BDDA-DA5C72FC54A2}"/>
              </a:ext>
            </a:extLst>
          </p:cNvPr>
          <p:cNvPicPr>
            <a:picLocks noChangeAspect="1"/>
          </p:cNvPicPr>
          <p:nvPr/>
        </p:nvPicPr>
        <p:blipFill rotWithShape="1">
          <a:blip r:embed="rId4"/>
          <a:srcRect l="9870" r="9875" b="2"/>
          <a:stretch/>
        </p:blipFill>
        <p:spPr>
          <a:xfrm>
            <a:off x="1" y="2716074"/>
            <a:ext cx="5909625" cy="4141924"/>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p:spPr>
      </p:pic>
      <p:sp>
        <p:nvSpPr>
          <p:cNvPr id="6" name="Plassholder for innhold 5">
            <a:extLst>
              <a:ext uri="{FF2B5EF4-FFF2-40B4-BE49-F238E27FC236}">
                <a16:creationId xmlns:a16="http://schemas.microsoft.com/office/drawing/2014/main" id="{B776A975-8D9B-488F-96AB-43DEF191F012}"/>
              </a:ext>
            </a:extLst>
          </p:cNvPr>
          <p:cNvSpPr>
            <a:spLocks noGrp="1"/>
          </p:cNvSpPr>
          <p:nvPr>
            <p:ph idx="1"/>
          </p:nvPr>
        </p:nvSpPr>
        <p:spPr>
          <a:xfrm>
            <a:off x="6501809" y="2846851"/>
            <a:ext cx="4851990" cy="3330111"/>
          </a:xfrm>
        </p:spPr>
        <p:txBody>
          <a:bodyPr>
            <a:normAutofit/>
          </a:bodyPr>
          <a:lstStyle/>
          <a:p>
            <a:r>
              <a:rPr lang="nb-NO" sz="1200" dirty="0"/>
              <a:t>Mellom Verdalsøra og Stiklestad stod en liten steinkirke i middelalderen. Kirkestedet var ved Haug eller </a:t>
            </a:r>
            <a:r>
              <a:rPr lang="nb-NO" sz="1200" dirty="0" err="1"/>
              <a:t>Kirkehaug</a:t>
            </a:r>
            <a:r>
              <a:rPr lang="nb-NO" sz="1200" dirty="0"/>
              <a:t>.</a:t>
            </a:r>
          </a:p>
          <a:p>
            <a:r>
              <a:rPr lang="nb-NO" sz="1200" dirty="0"/>
              <a:t>Ut fra bevarte dekorelementer fra et par portaler og korhvelvet dateres kirken til midten av 1100-tallet. I kirken fantes kvaderstein i grønnskifer fra Trondheimsområdet og kleberstein fra Mære. Det er omtale av «</a:t>
            </a:r>
            <a:r>
              <a:rPr lang="nb-NO" sz="1200" dirty="0" err="1"/>
              <a:t>ecclesiam</a:t>
            </a:r>
            <a:r>
              <a:rPr lang="nb-NO" sz="1200" dirty="0"/>
              <a:t> </a:t>
            </a:r>
            <a:r>
              <a:rPr lang="nb-NO" sz="1200" dirty="0" err="1"/>
              <a:t>beati</a:t>
            </a:r>
            <a:r>
              <a:rPr lang="nb-NO" sz="1200" dirty="0"/>
              <a:t> Andree de Haug» fra 1267.</a:t>
            </a:r>
          </a:p>
          <a:p>
            <a:r>
              <a:rPr lang="nb-NO" sz="1200" dirty="0"/>
              <a:t> Kirken var altså viet til </a:t>
            </a:r>
            <a:r>
              <a:rPr lang="nb-NO" sz="1200" dirty="0">
                <a:hlinkClick r:id="rId5">
                  <a:extLst>
                    <a:ext uri="{A12FA001-AC4F-418D-AE19-62706E023703}">
                      <ahyp:hlinkClr xmlns:ahyp="http://schemas.microsoft.com/office/drawing/2018/hyperlinkcolor" val="tx"/>
                    </a:ext>
                  </a:extLst>
                </a:hlinkClick>
              </a:rPr>
              <a:t>Andreas</a:t>
            </a:r>
            <a:r>
              <a:rPr lang="nb-NO" sz="1200" dirty="0"/>
              <a:t>. Kirken skal for en stor del ha blitt ødelagt av elvebrudd på 1300-tallet, og det er derfor begrenset med omtale på de vanlige stedene.</a:t>
            </a:r>
          </a:p>
          <a:p>
            <a:r>
              <a:rPr lang="nb-NO" sz="1200" dirty="0"/>
              <a:t> Flere gravhauger var synlig på siste halvdel av 1800-tallet.</a:t>
            </a:r>
          </a:p>
          <a:p>
            <a:r>
              <a:rPr lang="nb-NO" sz="1200" dirty="0"/>
              <a:t>I ettertid har betydelige mengder stein fra kirken vært brukt til å forlenge skipet til Stiklestad kirke. Det har blitt funnet skjelettrester ved pløying frem til 1990-årene. Det skal finnes en liten rest av murfundament fra skipets nordvegg.</a:t>
            </a:r>
            <a:endParaRPr lang="nb-NO" sz="1200" dirty="0">
              <a:hlinkClick r:id="rId6"/>
            </a:endParaRPr>
          </a:p>
          <a:p>
            <a:pPr marL="0" indent="0">
              <a:buNone/>
            </a:pPr>
            <a:r>
              <a:rPr lang="nb-NO" sz="1200" dirty="0">
                <a:hlinkClick r:id="rId6"/>
              </a:rPr>
              <a:t>https://vimeo.com/47299406</a:t>
            </a:r>
            <a:endParaRPr lang="nb-NO" sz="1200" dirty="0"/>
          </a:p>
          <a:p>
            <a:endParaRPr lang="nb-NO" sz="1200" dirty="0"/>
          </a:p>
        </p:txBody>
      </p:sp>
    </p:spTree>
    <p:extLst>
      <p:ext uri="{BB962C8B-B14F-4D97-AF65-F5344CB8AC3E}">
        <p14:creationId xmlns:p14="http://schemas.microsoft.com/office/powerpoint/2010/main" val="317617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BFEE478F-F88F-4DA4-8C30-1D425F8BBF2D}"/>
              </a:ext>
            </a:extLst>
          </p:cNvPr>
          <p:cNvPicPr>
            <a:picLocks noChangeAspect="1"/>
          </p:cNvPicPr>
          <p:nvPr/>
        </p:nvPicPr>
        <p:blipFill rotWithShape="1">
          <a:blip r:embed="rId2"/>
          <a:srcRect t="17704" r="-2" b="44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Bilde 4">
            <a:extLst>
              <a:ext uri="{FF2B5EF4-FFF2-40B4-BE49-F238E27FC236}">
                <a16:creationId xmlns:a16="http://schemas.microsoft.com/office/drawing/2014/main" id="{04F39F90-FE0A-4817-9AE0-CD5F3FAACE3D}"/>
              </a:ext>
            </a:extLst>
          </p:cNvPr>
          <p:cNvPicPr>
            <a:picLocks noChangeAspect="1"/>
          </p:cNvPicPr>
          <p:nvPr/>
        </p:nvPicPr>
        <p:blipFill rotWithShape="1">
          <a:blip r:embed="rId3"/>
          <a:srcRect t="12560" r="-2" b="1794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tel 1">
            <a:extLst>
              <a:ext uri="{FF2B5EF4-FFF2-40B4-BE49-F238E27FC236}">
                <a16:creationId xmlns:a16="http://schemas.microsoft.com/office/drawing/2014/main" id="{896CF06C-96CF-4DD3-8931-0621E6422E4B}"/>
              </a:ext>
            </a:extLst>
          </p:cNvPr>
          <p:cNvSpPr>
            <a:spLocks noGrp="1"/>
          </p:cNvSpPr>
          <p:nvPr>
            <p:ph type="title"/>
          </p:nvPr>
        </p:nvSpPr>
        <p:spPr>
          <a:xfrm>
            <a:off x="448056" y="859536"/>
            <a:ext cx="4832802" cy="1243584"/>
          </a:xfrm>
        </p:spPr>
        <p:txBody>
          <a:bodyPr>
            <a:normAutofit/>
          </a:bodyPr>
          <a:lstStyle/>
          <a:p>
            <a:r>
              <a:rPr lang="nb-NO" sz="3400"/>
              <a:t>Halle kirkested</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B72F5850-A57D-42AB-950F-8708DDCE4CCB}"/>
              </a:ext>
            </a:extLst>
          </p:cNvPr>
          <p:cNvSpPr>
            <a:spLocks noGrp="1"/>
          </p:cNvSpPr>
          <p:nvPr>
            <p:ph idx="1"/>
          </p:nvPr>
        </p:nvSpPr>
        <p:spPr>
          <a:xfrm>
            <a:off x="448056" y="2512611"/>
            <a:ext cx="4832803" cy="3664351"/>
          </a:xfrm>
        </p:spPr>
        <p:txBody>
          <a:bodyPr>
            <a:normAutofit fontScale="70000" lnSpcReduction="20000"/>
          </a:bodyPr>
          <a:lstStyle/>
          <a:p>
            <a:r>
              <a:rPr lang="nb-NO" dirty="0"/>
              <a:t>Kirkestedet på Hallan samsvarer med høy beliggenhet ved gårdstunet. Hallan var en meget stor gård, og her hadde nok brukeren av gården og eieren av kirken god nok økonomi til å holde kirken i hevd. </a:t>
            </a:r>
          </a:p>
          <a:p>
            <a:r>
              <a:rPr lang="nb-NO" dirty="0"/>
              <a:t>Kirkens beliggenhet i tidlig middelalder førte til at Rinnan sognet til denne kirken, men etter at </a:t>
            </a:r>
            <a:r>
              <a:rPr lang="nb-NO" dirty="0" err="1"/>
              <a:t>Rinnelven</a:t>
            </a:r>
            <a:r>
              <a:rPr lang="nb-NO" dirty="0"/>
              <a:t> skiftet løp til sitt nåværende, havnet Rinnan på den andre siden av fylkesgrensen. </a:t>
            </a:r>
          </a:p>
          <a:p>
            <a:pPr marL="0" indent="0">
              <a:buNone/>
            </a:pPr>
            <a:r>
              <a:rPr lang="nb-NO" dirty="0"/>
              <a:t>    Allikevel sognet Rinnan til Halle kirke i lang       tid etterpå.</a:t>
            </a:r>
            <a:endParaRPr lang="nb-NO" sz="2000" dirty="0"/>
          </a:p>
          <a:p>
            <a:endParaRPr lang="nb-NO" sz="2000" dirty="0">
              <a:hlinkClick r:id="rId4"/>
            </a:endParaRPr>
          </a:p>
          <a:p>
            <a:pPr marL="0" indent="0">
              <a:buNone/>
            </a:pPr>
            <a:r>
              <a:rPr lang="nb-NO" sz="2000" dirty="0">
                <a:hlinkClick r:id="rId4"/>
              </a:rPr>
              <a:t>https://pilegrimsleden.no/interessepunkter/halle-gamle-kirkested</a:t>
            </a:r>
            <a:endParaRPr lang="nb-NO" sz="2000" dirty="0"/>
          </a:p>
        </p:txBody>
      </p:sp>
    </p:spTree>
    <p:extLst>
      <p:ext uri="{BB962C8B-B14F-4D97-AF65-F5344CB8AC3E}">
        <p14:creationId xmlns:p14="http://schemas.microsoft.com/office/powerpoint/2010/main" val="3628378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C993C2-889E-48DA-B56B-44EEA3E1C238}"/>
              </a:ext>
            </a:extLst>
          </p:cNvPr>
          <p:cNvSpPr>
            <a:spLocks noGrp="1"/>
          </p:cNvSpPr>
          <p:nvPr>
            <p:ph type="title"/>
          </p:nvPr>
        </p:nvSpPr>
        <p:spPr>
          <a:xfrm>
            <a:off x="4965430" y="629268"/>
            <a:ext cx="6586491" cy="1286160"/>
          </a:xfrm>
        </p:spPr>
        <p:txBody>
          <a:bodyPr anchor="b">
            <a:normAutofit/>
          </a:bodyPr>
          <a:lstStyle/>
          <a:p>
            <a:r>
              <a:rPr lang="nb-NO" dirty="0"/>
              <a:t>Stiklestad kirke</a:t>
            </a:r>
          </a:p>
        </p:txBody>
      </p:sp>
      <p:sp>
        <p:nvSpPr>
          <p:cNvPr id="3" name="Plassholder for innhold 2">
            <a:extLst>
              <a:ext uri="{FF2B5EF4-FFF2-40B4-BE49-F238E27FC236}">
                <a16:creationId xmlns:a16="http://schemas.microsoft.com/office/drawing/2014/main" id="{0452D8D0-4B71-4659-911E-187FD4D5231F}"/>
              </a:ext>
            </a:extLst>
          </p:cNvPr>
          <p:cNvSpPr>
            <a:spLocks noGrp="1"/>
          </p:cNvSpPr>
          <p:nvPr>
            <p:ph idx="1"/>
          </p:nvPr>
        </p:nvSpPr>
        <p:spPr>
          <a:xfrm>
            <a:off x="4965431" y="2314807"/>
            <a:ext cx="6586489" cy="4429939"/>
          </a:xfrm>
        </p:spPr>
        <p:txBody>
          <a:bodyPr>
            <a:normAutofit fontScale="32500" lnSpcReduction="20000"/>
          </a:bodyPr>
          <a:lstStyle/>
          <a:p>
            <a:r>
              <a:rPr lang="nb-NO" sz="5500" b="1" dirty="0"/>
              <a:t>Stiklestad kirke er en langkirke i mur fra rundt 1150-1200.  Ifølge tradisjonen er kirken bygget slik at alteret er plassert over stedet der Olav Haraldsson falt under slaget 29.juli i 1030.</a:t>
            </a:r>
            <a:endParaRPr lang="nb-NO" sz="5500" dirty="0"/>
          </a:p>
          <a:p>
            <a:r>
              <a:rPr lang="nb-NO" sz="5500" dirty="0"/>
              <a:t>I årene 1927 – 1930 ble kirken sterkt restaurert for å fremstå flottest mulig til Olavsjubileet i 1930. Den utvendige pussen ble fjernet slik at kirken gikk fra å være hvit til å få det uttrykket den har i dag, et nytt våpenhus ble bygd på vestsiden og tårnet ble endret. Innvendig ble koret dekorert med fresken «Sverdet og liljen» av kunstneren Alf Rolfsen.</a:t>
            </a:r>
          </a:p>
          <a:p>
            <a:r>
              <a:rPr lang="nb-NO" sz="5500" dirty="0"/>
              <a:t>Under restaureringen ble en rekke kalkmalerier fra 1500-tallet avdekket på skipets langvegger. På sørveggen kan vi se to malte våpenskjold, det vestligste er det norske riksvåpenet. Det andre inneholder flere nordiske riksvåpen og peker dermed mot en av unionskongene.</a:t>
            </a:r>
          </a:p>
          <a:p>
            <a:r>
              <a:rPr lang="nb-NO" sz="5500" dirty="0"/>
              <a:t>Skipet prydes også av rikt dekorerte brystpanel malt av </a:t>
            </a:r>
            <a:r>
              <a:rPr lang="nb-NO" sz="5500" dirty="0" err="1"/>
              <a:t>Barach</a:t>
            </a:r>
            <a:r>
              <a:rPr lang="nb-NO" sz="5500" dirty="0"/>
              <a:t> </a:t>
            </a:r>
            <a:r>
              <a:rPr lang="nb-NO" sz="5500" dirty="0" err="1"/>
              <a:t>Bogarth</a:t>
            </a:r>
            <a:r>
              <a:rPr lang="nb-NO" sz="5500" dirty="0"/>
              <a:t> i 1688. Disse viser episoder fra Jesu liv og ble brukt i forbindelse med konfirmasjonsundervisning for dem som ikke kunne lese. I tillegg kan man fortsatt se den gamle altertavlen fra 1655 i våpenhuset.</a:t>
            </a:r>
          </a:p>
          <a:p>
            <a:endParaRPr lang="nb-NO" sz="2000" dirty="0"/>
          </a:p>
        </p:txBody>
      </p:sp>
      <p:pic>
        <p:nvPicPr>
          <p:cNvPr id="4" name="Bilde 3">
            <a:extLst>
              <a:ext uri="{FF2B5EF4-FFF2-40B4-BE49-F238E27FC236}">
                <a16:creationId xmlns:a16="http://schemas.microsoft.com/office/drawing/2014/main" id="{75C9B7F7-F442-4788-81E9-4705E40C9733}"/>
              </a:ext>
            </a:extLst>
          </p:cNvPr>
          <p:cNvPicPr>
            <a:picLocks noChangeAspect="1"/>
          </p:cNvPicPr>
          <p:nvPr/>
        </p:nvPicPr>
        <p:blipFill rotWithShape="1">
          <a:blip r:embed="rId2"/>
          <a:srcRect l="8347"/>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065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B42AC23-D473-4F60-BDD4-E256B38AA410}"/>
              </a:ext>
            </a:extLst>
          </p:cNvPr>
          <p:cNvSpPr>
            <a:spLocks noGrp="1"/>
          </p:cNvSpPr>
          <p:nvPr>
            <p:ph type="title"/>
          </p:nvPr>
        </p:nvSpPr>
        <p:spPr>
          <a:xfrm>
            <a:off x="640080" y="325369"/>
            <a:ext cx="4368602" cy="1956841"/>
          </a:xfrm>
        </p:spPr>
        <p:txBody>
          <a:bodyPr anchor="b">
            <a:normAutofit fontScale="90000"/>
          </a:bodyPr>
          <a:lstStyle/>
          <a:p>
            <a:br>
              <a:rPr lang="nb-NO" sz="1400" dirty="0"/>
            </a:br>
            <a:br>
              <a:rPr lang="nb-NO" sz="1400" dirty="0"/>
            </a:br>
            <a:br>
              <a:rPr lang="nb-NO" sz="1400" dirty="0"/>
            </a:br>
            <a:r>
              <a:rPr lang="nb-NO" sz="1400" b="1" dirty="0"/>
              <a:t>I taket i koret ser vi et krysshvelv med ribber av kleberstein. Ribbene hviler på veggfaste søyler med foldekapitel. Dette hvelvet er enestående på landsbygda i Norge og vitner om en forbindelse til Nidarosdomen hvor de to kapellene i tverrskipet har lignende hvelv. Ribbene på Stiklestad er enkle og rettvinklete, uten dekorasjon, så det er ikke sikkert de er fullført. Når det ble bygd et så spesielt og kostbart hvelv på Stiklestad, kan det ikke være noen annen forklaring enn tradisjonen om at dette er stedet der Olav den hellige falt.</a:t>
            </a:r>
            <a:br>
              <a:rPr lang="nb-NO" sz="1400" dirty="0"/>
            </a:br>
            <a:endParaRPr lang="nb-NO" sz="1400" dirty="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2CB77B7-BB29-4D45-A29C-C4443CDA9B6F}"/>
              </a:ext>
            </a:extLst>
          </p:cNvPr>
          <p:cNvSpPr>
            <a:spLocks noGrp="1"/>
          </p:cNvSpPr>
          <p:nvPr>
            <p:ph idx="1"/>
          </p:nvPr>
        </p:nvSpPr>
        <p:spPr>
          <a:xfrm>
            <a:off x="640080" y="2872899"/>
            <a:ext cx="4243589" cy="3320668"/>
          </a:xfrm>
        </p:spPr>
        <p:txBody>
          <a:bodyPr>
            <a:normAutofit/>
          </a:bodyPr>
          <a:lstStyle/>
          <a:p>
            <a:pPr marL="0" indent="0">
              <a:buNone/>
            </a:pPr>
            <a:endParaRPr lang="nb-NO" sz="1700"/>
          </a:p>
          <a:p>
            <a:pPr marL="0" indent="0">
              <a:buNone/>
            </a:pPr>
            <a:endParaRPr lang="nb-NO" sz="1700"/>
          </a:p>
          <a:p>
            <a:pPr marL="0" indent="0">
              <a:buNone/>
            </a:pPr>
            <a:r>
              <a:rPr lang="nb-NO" sz="1700"/>
              <a:t>Av middelaldersk interiør er kun den rikt dekorerte døpefonten bevart. Den er trolig fra 1300-­tallet og er det eneste bevarte inventar fra kirkens tidlige periode. Før stod den ved vest­ inngangen slik at barna kunne døpes med det samme de kom inn i kirken. Og det var ikke nok å helle vann på hodet til barnet, hele kroppen skulle dukkes i vannet. Det forklarer at døpefonten måtte være så stor.</a:t>
            </a:r>
          </a:p>
          <a:p>
            <a:endParaRPr lang="nb-NO" sz="1700" dirty="0"/>
          </a:p>
        </p:txBody>
      </p:sp>
      <p:pic>
        <p:nvPicPr>
          <p:cNvPr id="4" name="Bilde 3" descr="Et bilde som inneholder tre, gress, utendørs, himmel&#10;&#10;Automatisk generert beskrivelse">
            <a:extLst>
              <a:ext uri="{FF2B5EF4-FFF2-40B4-BE49-F238E27FC236}">
                <a16:creationId xmlns:a16="http://schemas.microsoft.com/office/drawing/2014/main" id="{1731930F-A2B8-446F-94B3-EFF64455C919}"/>
              </a:ext>
            </a:extLst>
          </p:cNvPr>
          <p:cNvPicPr>
            <a:picLocks noChangeAspect="1"/>
          </p:cNvPicPr>
          <p:nvPr/>
        </p:nvPicPr>
        <p:blipFill rotWithShape="1">
          <a:blip r:embed="rId2"/>
          <a:srcRect l="10023" r="2653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87070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8D0E186-49EB-4154-95A6-6F24AD704181}"/>
              </a:ext>
            </a:extLst>
          </p:cNvPr>
          <p:cNvSpPr>
            <a:spLocks noGrp="1"/>
          </p:cNvSpPr>
          <p:nvPr>
            <p:ph type="title"/>
          </p:nvPr>
        </p:nvSpPr>
        <p:spPr>
          <a:xfrm>
            <a:off x="630936" y="640080"/>
            <a:ext cx="4818888" cy="1010412"/>
          </a:xfrm>
        </p:spPr>
        <p:txBody>
          <a:bodyPr anchor="b">
            <a:normAutofit/>
          </a:bodyPr>
          <a:lstStyle/>
          <a:p>
            <a:endParaRPr lang="nb-NO" sz="5400" dirty="0"/>
          </a:p>
        </p:txBody>
      </p:sp>
      <p:sp>
        <p:nvSpPr>
          <p:cNvPr id="1029"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2D81FE1-3AD8-4363-A5FD-D237612F3E00}"/>
              </a:ext>
            </a:extLst>
          </p:cNvPr>
          <p:cNvSpPr>
            <a:spLocks noGrp="1"/>
          </p:cNvSpPr>
          <p:nvPr>
            <p:ph idx="1"/>
          </p:nvPr>
        </p:nvSpPr>
        <p:spPr>
          <a:xfrm>
            <a:off x="630936" y="2660904"/>
            <a:ext cx="4818888" cy="3547872"/>
          </a:xfrm>
        </p:spPr>
        <p:txBody>
          <a:bodyPr anchor="t">
            <a:normAutofit/>
          </a:bodyPr>
          <a:lstStyle/>
          <a:p>
            <a:r>
              <a:rPr lang="nb-NO" sz="2000"/>
              <a:t>Utvendig finnes det imidlertid flere middelalderske dekorelementer, spesielt i tilknyting til sør- og nordportalen. Den gamle presteinngangen på sør­ siden er omkranset av en portal, og der finner vi stilelementer som hører til den anglo­normanniske stilen slik den ble utviklet i England på slutten av 1000-­tallet. </a:t>
            </a:r>
          </a:p>
          <a:p>
            <a:r>
              <a:rPr lang="nb-NO" sz="2000"/>
              <a:t>Kirken huser også den såkalte Olavssteinen, som sies å være steinen som Olav lente seg mot i dødsøyeblikket.</a:t>
            </a:r>
          </a:p>
          <a:p>
            <a:endParaRPr lang="nb-NO" sz="2000"/>
          </a:p>
        </p:txBody>
      </p:sp>
      <p:pic>
        <p:nvPicPr>
          <p:cNvPr id="1026" name="Picture 2" descr="Se kildebildet">
            <a:extLst>
              <a:ext uri="{FF2B5EF4-FFF2-40B4-BE49-F238E27FC236}">
                <a16:creationId xmlns:a16="http://schemas.microsoft.com/office/drawing/2014/main" id="{6C4683CA-B4D8-477C-839C-F5F9855E2E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579775"/>
            <a:ext cx="5458968" cy="369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01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3C70432-B80B-40D9-A0D7-59C6699348EC}"/>
              </a:ext>
            </a:extLst>
          </p:cNvPr>
          <p:cNvSpPr>
            <a:spLocks noGrp="1"/>
          </p:cNvSpPr>
          <p:nvPr>
            <p:ph type="title"/>
          </p:nvPr>
        </p:nvSpPr>
        <p:spPr>
          <a:xfrm>
            <a:off x="630936" y="640080"/>
            <a:ext cx="4818888" cy="1481328"/>
          </a:xfrm>
        </p:spPr>
        <p:txBody>
          <a:bodyPr anchor="b">
            <a:normAutofit/>
          </a:bodyPr>
          <a:lstStyle/>
          <a:p>
            <a:r>
              <a:rPr lang="nb-NO" sz="5400"/>
              <a:t>Leklem kirke</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BB12CE0-FF4F-47B3-B4FC-FA940EAA3F46}"/>
              </a:ext>
            </a:extLst>
          </p:cNvPr>
          <p:cNvSpPr>
            <a:spLocks noGrp="1"/>
          </p:cNvSpPr>
          <p:nvPr>
            <p:ph idx="1"/>
          </p:nvPr>
        </p:nvSpPr>
        <p:spPr>
          <a:xfrm>
            <a:off x="630936" y="2660904"/>
            <a:ext cx="4818888" cy="3547872"/>
          </a:xfrm>
        </p:spPr>
        <p:txBody>
          <a:bodyPr anchor="t">
            <a:normAutofit/>
          </a:bodyPr>
          <a:lstStyle/>
          <a:p>
            <a:r>
              <a:rPr lang="nb-NO" sz="2000"/>
              <a:t>Med hensyn til Leklem kirkes beliggenhet, har det vært diskusjon om hvor stedet for kirken lå. Enkelte har hevdet at den lå høyt oppe i bakken mot øst for gården, for det var funnet bruddstein der som man antok kunne ha vært grunnmuren til kirken.</a:t>
            </a:r>
          </a:p>
          <a:p>
            <a:r>
              <a:rPr lang="nb-NO" sz="2000"/>
              <a:t>Til det er det å si at kirken i likhet med andre kirker ble bygget på tunet av gården Leklem.</a:t>
            </a:r>
          </a:p>
          <a:p>
            <a:r>
              <a:rPr lang="nb-NO" sz="2000"/>
              <a:t>Kirken ble trolig bygget tidlig på 1200-tallet, eller kanskje enda tidligere.</a:t>
            </a:r>
          </a:p>
          <a:p>
            <a:endParaRPr lang="nb-NO" sz="2000"/>
          </a:p>
        </p:txBody>
      </p:sp>
      <p:pic>
        <p:nvPicPr>
          <p:cNvPr id="4" name="Bilde 3">
            <a:extLst>
              <a:ext uri="{FF2B5EF4-FFF2-40B4-BE49-F238E27FC236}">
                <a16:creationId xmlns:a16="http://schemas.microsoft.com/office/drawing/2014/main" id="{43073FC4-25E1-42AF-B8E8-12198282F323}"/>
              </a:ext>
            </a:extLst>
          </p:cNvPr>
          <p:cNvPicPr>
            <a:picLocks noChangeAspect="1"/>
          </p:cNvPicPr>
          <p:nvPr/>
        </p:nvPicPr>
        <p:blipFill>
          <a:blip r:embed="rId2"/>
          <a:stretch>
            <a:fillRect/>
          </a:stretch>
        </p:blipFill>
        <p:spPr>
          <a:xfrm>
            <a:off x="7959012" y="2789902"/>
            <a:ext cx="3599004" cy="2645268"/>
          </a:xfrm>
          <a:prstGeom prst="rect">
            <a:avLst/>
          </a:prstGeom>
        </p:spPr>
      </p:pic>
    </p:spTree>
    <p:extLst>
      <p:ext uri="{BB962C8B-B14F-4D97-AF65-F5344CB8AC3E}">
        <p14:creationId xmlns:p14="http://schemas.microsoft.com/office/powerpoint/2010/main" val="3097213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047798D-A50C-4CD8-B3B1-2EDEB49C00D8}"/>
              </a:ext>
            </a:extLst>
          </p:cNvPr>
          <p:cNvSpPr>
            <a:spLocks noGrp="1"/>
          </p:cNvSpPr>
          <p:nvPr>
            <p:ph type="title"/>
          </p:nvPr>
        </p:nvSpPr>
        <p:spPr>
          <a:xfrm>
            <a:off x="793662" y="386930"/>
            <a:ext cx="10066122" cy="1298448"/>
          </a:xfrm>
        </p:spPr>
        <p:txBody>
          <a:bodyPr anchor="b">
            <a:normAutofit/>
          </a:bodyPr>
          <a:lstStyle/>
          <a:p>
            <a:r>
              <a:rPr lang="nb-NO" sz="4800"/>
              <a:t>Auglen kirke</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A261D22-44E3-470B-A499-7CE8A2F86768}"/>
              </a:ext>
            </a:extLst>
          </p:cNvPr>
          <p:cNvSpPr>
            <a:spLocks noGrp="1"/>
          </p:cNvSpPr>
          <p:nvPr>
            <p:ph idx="1"/>
          </p:nvPr>
        </p:nvSpPr>
        <p:spPr>
          <a:xfrm>
            <a:off x="793661" y="2599509"/>
            <a:ext cx="4530898" cy="3639450"/>
          </a:xfrm>
        </p:spPr>
        <p:txBody>
          <a:bodyPr anchor="ctr">
            <a:normAutofit/>
          </a:bodyPr>
          <a:lstStyle/>
          <a:p>
            <a:r>
              <a:rPr lang="nb-NO" sz="1600"/>
              <a:t>Gården Augla lå på kanten av en liten dalskråning. Her er ikke det nøyaktige stedet for kirkens beliggenhet kjent, men i skråningen ned mot det gamle bekkefaret, er det pløyd opp beinrester etter kirkegården. Derfor er det en rimelig antagelse at kirken lå et sted mellom de to store gravhaugene som ligger på Augla.</a:t>
            </a:r>
          </a:p>
          <a:p>
            <a:r>
              <a:rPr lang="nb-NO" sz="1600"/>
              <a:t>Sannsynligvis var det raset som hadde gått i skråningen nordvest for gården som var den direkte årsak til at kirken ble nedlagt</a:t>
            </a:r>
          </a:p>
          <a:p>
            <a:r>
              <a:rPr lang="nb-NO" sz="1600"/>
              <a:t> Augla var dessuten prestgård i Verdal (noe gården var til Verdalsraset i 1893).</a:t>
            </a:r>
          </a:p>
          <a:p>
            <a:r>
              <a:rPr lang="nb-NO" sz="1600"/>
              <a:t>Kirken på Augla ble trolig bygget ca. 1200.</a:t>
            </a:r>
          </a:p>
          <a:p>
            <a:endParaRPr lang="nb-NO" sz="1600"/>
          </a:p>
        </p:txBody>
      </p:sp>
      <p:pic>
        <p:nvPicPr>
          <p:cNvPr id="4" name="Bilde 3">
            <a:extLst>
              <a:ext uri="{FF2B5EF4-FFF2-40B4-BE49-F238E27FC236}">
                <a16:creationId xmlns:a16="http://schemas.microsoft.com/office/drawing/2014/main" id="{50C3B3DB-3987-4A60-83A8-596F510D3B13}"/>
              </a:ext>
            </a:extLst>
          </p:cNvPr>
          <p:cNvPicPr>
            <a:picLocks noChangeAspect="1"/>
          </p:cNvPicPr>
          <p:nvPr/>
        </p:nvPicPr>
        <p:blipFill>
          <a:blip r:embed="rId2"/>
          <a:stretch>
            <a:fillRect/>
          </a:stretch>
        </p:blipFill>
        <p:spPr>
          <a:xfrm>
            <a:off x="6002227" y="2484255"/>
            <a:ext cx="496888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38515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7C117C89318AE4F9CE68946630E5088" ma:contentTypeVersion="2" ma:contentTypeDescription="Opprett et nytt dokument." ma:contentTypeScope="" ma:versionID="a40f7949556531618e456234b233d01d">
  <xsd:schema xmlns:xsd="http://www.w3.org/2001/XMLSchema" xmlns:xs="http://www.w3.org/2001/XMLSchema" xmlns:p="http://schemas.microsoft.com/office/2006/metadata/properties" xmlns:ns2="350b5996-c0f3-4641-8ac6-f2822ef748a3" targetNamespace="http://schemas.microsoft.com/office/2006/metadata/properties" ma:root="true" ma:fieldsID="b85bbe454ec90309a603c79976f38381" ns2:_="">
    <xsd:import namespace="350b5996-c0f3-4641-8ac6-f2822ef748a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EB42D9-E48E-476A-B1FE-33D14E94770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E8F47B0-2E81-40A2-BE3C-E46A2AC29A35}">
  <ds:schemaRefs>
    <ds:schemaRef ds:uri="http://schemas.microsoft.com/sharepoint/v3/contenttype/forms"/>
  </ds:schemaRefs>
</ds:datastoreItem>
</file>

<file path=customXml/itemProps3.xml><?xml version="1.0" encoding="utf-8"?>
<ds:datastoreItem xmlns:ds="http://schemas.openxmlformats.org/officeDocument/2006/customXml" ds:itemID="{2BE60C48-453E-4377-959A-8319698A74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1434</Words>
  <Application>Microsoft Office PowerPoint</Application>
  <PresentationFormat>Widescreen</PresentationFormat>
  <Paragraphs>90</Paragraphs>
  <Slides>14</Slides>
  <Notes>0</Notes>
  <HiddenSlides>0</HiddenSlides>
  <MMClips>0</MMClips>
  <ScaleCrop>false</ScaleCrop>
  <HeadingPairs>
    <vt:vector size="4" baseType="variant">
      <vt:variant>
        <vt:lpstr>Tema</vt:lpstr>
      </vt:variant>
      <vt:variant>
        <vt:i4>1</vt:i4>
      </vt:variant>
      <vt:variant>
        <vt:lpstr>Lysbildetitler</vt:lpstr>
      </vt:variant>
      <vt:variant>
        <vt:i4>14</vt:i4>
      </vt:variant>
    </vt:vector>
  </HeadingPairs>
  <TitlesOfParts>
    <vt:vector size="15" baseType="lpstr">
      <vt:lpstr>Office-tema</vt:lpstr>
      <vt:lpstr>Middelalder kirkested i Verdal</vt:lpstr>
      <vt:lpstr>Kirkested Middelalderen</vt:lpstr>
      <vt:lpstr>St. Andreas Haug</vt:lpstr>
      <vt:lpstr>Halle kirkested</vt:lpstr>
      <vt:lpstr>Stiklestad kirke</vt:lpstr>
      <vt:lpstr>   I taket i koret ser vi et krysshvelv med ribber av kleberstein. Ribbene hviler på veggfaste søyler med foldekapitel. Dette hvelvet er enestående på landsbygda i Norge og vitner om en forbindelse til Nidarosdomen hvor de to kapellene i tverrskipet har lignende hvelv. Ribbene på Stiklestad er enkle og rettvinklete, uten dekorasjon, så det er ikke sikkert de er fullført. Når det ble bygd et så spesielt og kostbart hvelv på Stiklestad, kan det ikke være noen annen forklaring enn tradisjonen om at dette er stedet der Olav den hellige falt. </vt:lpstr>
      <vt:lpstr>PowerPoint-presentasjon</vt:lpstr>
      <vt:lpstr>Leklem kirke</vt:lpstr>
      <vt:lpstr>Auglen kirke</vt:lpstr>
      <vt:lpstr>Lyng kirke</vt:lpstr>
      <vt:lpstr>Auskin kirke</vt:lpstr>
      <vt:lpstr>Vuku kirke</vt:lpstr>
      <vt:lpstr>Kulturminner i Verdal </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Middelalder kirkested i Verdal</dc:title>
  <dc:creator>Storholmen, Åse</dc:creator>
  <cp:lastModifiedBy>Storholmen, Åse</cp:lastModifiedBy>
  <cp:revision>2</cp:revision>
  <dcterms:created xsi:type="dcterms:W3CDTF">2022-05-08T09:26:40Z</dcterms:created>
  <dcterms:modified xsi:type="dcterms:W3CDTF">2022-08-29T14:11:16Z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