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62" r:id="rId7"/>
    <p:sldId id="263" r:id="rId8"/>
    <p:sldId id="264" r:id="rId9"/>
    <p:sldId id="258" r:id="rId10"/>
    <p:sldId id="269" r:id="rId11"/>
    <p:sldId id="270" r:id="rId12"/>
    <p:sldId id="265" r:id="rId13"/>
    <p:sldId id="266" r:id="rId14"/>
    <p:sldId id="268" r:id="rId15"/>
    <p:sldId id="267" r:id="rId16"/>
    <p:sldId id="259" r:id="rId17"/>
    <p:sldId id="261" r:id="rId18"/>
    <p:sldId id="260" r:id="rId19"/>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84"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1165FB3-5D41-4A9F-A334-D79A53C01F2C}"/>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8CDD698B-CBEB-4BCC-A1E0-A3A696858B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E4E6FE76-12B1-45D2-BBE5-4D391C28DB62}"/>
              </a:ext>
            </a:extLst>
          </p:cNvPr>
          <p:cNvSpPr>
            <a:spLocks noGrp="1"/>
          </p:cNvSpPr>
          <p:nvPr>
            <p:ph type="dt" sz="half" idx="10"/>
          </p:nvPr>
        </p:nvSpPr>
        <p:spPr/>
        <p:txBody>
          <a:bodyPr/>
          <a:lstStyle/>
          <a:p>
            <a:fld id="{CF18BF09-239C-434E-A305-C2CB7C9B36CE}" type="datetimeFigureOut">
              <a:rPr lang="nb-NO" smtClean="0"/>
              <a:t>29.08.2022</a:t>
            </a:fld>
            <a:endParaRPr lang="nb-NO"/>
          </a:p>
        </p:txBody>
      </p:sp>
      <p:sp>
        <p:nvSpPr>
          <p:cNvPr id="5" name="Plassholder for bunntekst 4">
            <a:extLst>
              <a:ext uri="{FF2B5EF4-FFF2-40B4-BE49-F238E27FC236}">
                <a16:creationId xmlns:a16="http://schemas.microsoft.com/office/drawing/2014/main" id="{3620BA24-2B5F-4356-91B5-8821F4700BE0}"/>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F32C075D-D184-4D4C-BD3E-319CE86C7E78}"/>
              </a:ext>
            </a:extLst>
          </p:cNvPr>
          <p:cNvSpPr>
            <a:spLocks noGrp="1"/>
          </p:cNvSpPr>
          <p:nvPr>
            <p:ph type="sldNum" sz="quarter" idx="12"/>
          </p:nvPr>
        </p:nvSpPr>
        <p:spPr/>
        <p:txBody>
          <a:bodyPr/>
          <a:lstStyle/>
          <a:p>
            <a:fld id="{A83ABE67-D1AA-47C3-B78B-140F282DB274}" type="slidenum">
              <a:rPr lang="nb-NO" smtClean="0"/>
              <a:t>‹#›</a:t>
            </a:fld>
            <a:endParaRPr lang="nb-NO"/>
          </a:p>
        </p:txBody>
      </p:sp>
    </p:spTree>
    <p:extLst>
      <p:ext uri="{BB962C8B-B14F-4D97-AF65-F5344CB8AC3E}">
        <p14:creationId xmlns:p14="http://schemas.microsoft.com/office/powerpoint/2010/main" val="617508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6177B56-4167-4FCE-A3F6-30D8091278FE}"/>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54ACEDA5-C6C6-4D2F-BE48-8CB4D5624285}"/>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AEF47D62-82D2-4B92-8888-A95AE9CE15ED}"/>
              </a:ext>
            </a:extLst>
          </p:cNvPr>
          <p:cNvSpPr>
            <a:spLocks noGrp="1"/>
          </p:cNvSpPr>
          <p:nvPr>
            <p:ph type="dt" sz="half" idx="10"/>
          </p:nvPr>
        </p:nvSpPr>
        <p:spPr/>
        <p:txBody>
          <a:bodyPr/>
          <a:lstStyle/>
          <a:p>
            <a:fld id="{CF18BF09-239C-434E-A305-C2CB7C9B36CE}" type="datetimeFigureOut">
              <a:rPr lang="nb-NO" smtClean="0"/>
              <a:t>29.08.2022</a:t>
            </a:fld>
            <a:endParaRPr lang="nb-NO"/>
          </a:p>
        </p:txBody>
      </p:sp>
      <p:sp>
        <p:nvSpPr>
          <p:cNvPr id="5" name="Plassholder for bunntekst 4">
            <a:extLst>
              <a:ext uri="{FF2B5EF4-FFF2-40B4-BE49-F238E27FC236}">
                <a16:creationId xmlns:a16="http://schemas.microsoft.com/office/drawing/2014/main" id="{D4131181-23EC-4FE0-96DB-C920A92101D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8C807CC2-3CBF-4B43-8216-EA3E7B30C9F6}"/>
              </a:ext>
            </a:extLst>
          </p:cNvPr>
          <p:cNvSpPr>
            <a:spLocks noGrp="1"/>
          </p:cNvSpPr>
          <p:nvPr>
            <p:ph type="sldNum" sz="quarter" idx="12"/>
          </p:nvPr>
        </p:nvSpPr>
        <p:spPr/>
        <p:txBody>
          <a:bodyPr/>
          <a:lstStyle/>
          <a:p>
            <a:fld id="{A83ABE67-D1AA-47C3-B78B-140F282DB274}" type="slidenum">
              <a:rPr lang="nb-NO" smtClean="0"/>
              <a:t>‹#›</a:t>
            </a:fld>
            <a:endParaRPr lang="nb-NO"/>
          </a:p>
        </p:txBody>
      </p:sp>
    </p:spTree>
    <p:extLst>
      <p:ext uri="{BB962C8B-B14F-4D97-AF65-F5344CB8AC3E}">
        <p14:creationId xmlns:p14="http://schemas.microsoft.com/office/powerpoint/2010/main" val="443644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E681DDF3-BDE6-4C9F-A5F8-6A51A862DAD3}"/>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050B27A9-269B-4131-8770-79BDB1F90299}"/>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4AAF7883-1831-4E88-93A6-8A04F282D549}"/>
              </a:ext>
            </a:extLst>
          </p:cNvPr>
          <p:cNvSpPr>
            <a:spLocks noGrp="1"/>
          </p:cNvSpPr>
          <p:nvPr>
            <p:ph type="dt" sz="half" idx="10"/>
          </p:nvPr>
        </p:nvSpPr>
        <p:spPr/>
        <p:txBody>
          <a:bodyPr/>
          <a:lstStyle/>
          <a:p>
            <a:fld id="{CF18BF09-239C-434E-A305-C2CB7C9B36CE}" type="datetimeFigureOut">
              <a:rPr lang="nb-NO" smtClean="0"/>
              <a:t>29.08.2022</a:t>
            </a:fld>
            <a:endParaRPr lang="nb-NO"/>
          </a:p>
        </p:txBody>
      </p:sp>
      <p:sp>
        <p:nvSpPr>
          <p:cNvPr id="5" name="Plassholder for bunntekst 4">
            <a:extLst>
              <a:ext uri="{FF2B5EF4-FFF2-40B4-BE49-F238E27FC236}">
                <a16:creationId xmlns:a16="http://schemas.microsoft.com/office/drawing/2014/main" id="{089DF97D-9260-44B9-BF19-C247688193D7}"/>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7F5A7E23-89A7-4A4B-98B1-9C431A26EE90}"/>
              </a:ext>
            </a:extLst>
          </p:cNvPr>
          <p:cNvSpPr>
            <a:spLocks noGrp="1"/>
          </p:cNvSpPr>
          <p:nvPr>
            <p:ph type="sldNum" sz="quarter" idx="12"/>
          </p:nvPr>
        </p:nvSpPr>
        <p:spPr/>
        <p:txBody>
          <a:bodyPr/>
          <a:lstStyle/>
          <a:p>
            <a:fld id="{A83ABE67-D1AA-47C3-B78B-140F282DB274}" type="slidenum">
              <a:rPr lang="nb-NO" smtClean="0"/>
              <a:t>‹#›</a:t>
            </a:fld>
            <a:endParaRPr lang="nb-NO"/>
          </a:p>
        </p:txBody>
      </p:sp>
    </p:spTree>
    <p:extLst>
      <p:ext uri="{BB962C8B-B14F-4D97-AF65-F5344CB8AC3E}">
        <p14:creationId xmlns:p14="http://schemas.microsoft.com/office/powerpoint/2010/main" val="651228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057A9AF-B4B8-41C5-A52E-80279F4AB113}"/>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C58ADBE7-92BD-49B2-AE3E-0543750F996E}"/>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0462FA90-398A-4CE6-98A6-CBC5E26B3550}"/>
              </a:ext>
            </a:extLst>
          </p:cNvPr>
          <p:cNvSpPr>
            <a:spLocks noGrp="1"/>
          </p:cNvSpPr>
          <p:nvPr>
            <p:ph type="dt" sz="half" idx="10"/>
          </p:nvPr>
        </p:nvSpPr>
        <p:spPr/>
        <p:txBody>
          <a:bodyPr/>
          <a:lstStyle/>
          <a:p>
            <a:fld id="{CF18BF09-239C-434E-A305-C2CB7C9B36CE}" type="datetimeFigureOut">
              <a:rPr lang="nb-NO" smtClean="0"/>
              <a:t>29.08.2022</a:t>
            </a:fld>
            <a:endParaRPr lang="nb-NO"/>
          </a:p>
        </p:txBody>
      </p:sp>
      <p:sp>
        <p:nvSpPr>
          <p:cNvPr id="5" name="Plassholder for bunntekst 4">
            <a:extLst>
              <a:ext uri="{FF2B5EF4-FFF2-40B4-BE49-F238E27FC236}">
                <a16:creationId xmlns:a16="http://schemas.microsoft.com/office/drawing/2014/main" id="{4FEC1C3C-CEBB-4C10-8150-3F2520F00C37}"/>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6F9D59F-14BA-4FAB-89C0-3672532A98C7}"/>
              </a:ext>
            </a:extLst>
          </p:cNvPr>
          <p:cNvSpPr>
            <a:spLocks noGrp="1"/>
          </p:cNvSpPr>
          <p:nvPr>
            <p:ph type="sldNum" sz="quarter" idx="12"/>
          </p:nvPr>
        </p:nvSpPr>
        <p:spPr/>
        <p:txBody>
          <a:bodyPr/>
          <a:lstStyle/>
          <a:p>
            <a:fld id="{A83ABE67-D1AA-47C3-B78B-140F282DB274}" type="slidenum">
              <a:rPr lang="nb-NO" smtClean="0"/>
              <a:t>‹#›</a:t>
            </a:fld>
            <a:endParaRPr lang="nb-NO"/>
          </a:p>
        </p:txBody>
      </p:sp>
    </p:spTree>
    <p:extLst>
      <p:ext uri="{BB962C8B-B14F-4D97-AF65-F5344CB8AC3E}">
        <p14:creationId xmlns:p14="http://schemas.microsoft.com/office/powerpoint/2010/main" val="2653423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081DD32-CF58-42A2-99A3-98A2001D58DC}"/>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D15D0228-2952-4192-BE9B-9D8E5CD1000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CC27E8C8-0838-4290-A02A-694C28311080}"/>
              </a:ext>
            </a:extLst>
          </p:cNvPr>
          <p:cNvSpPr>
            <a:spLocks noGrp="1"/>
          </p:cNvSpPr>
          <p:nvPr>
            <p:ph type="dt" sz="half" idx="10"/>
          </p:nvPr>
        </p:nvSpPr>
        <p:spPr/>
        <p:txBody>
          <a:bodyPr/>
          <a:lstStyle/>
          <a:p>
            <a:fld id="{CF18BF09-239C-434E-A305-C2CB7C9B36CE}" type="datetimeFigureOut">
              <a:rPr lang="nb-NO" smtClean="0"/>
              <a:t>29.08.2022</a:t>
            </a:fld>
            <a:endParaRPr lang="nb-NO"/>
          </a:p>
        </p:txBody>
      </p:sp>
      <p:sp>
        <p:nvSpPr>
          <p:cNvPr id="5" name="Plassholder for bunntekst 4">
            <a:extLst>
              <a:ext uri="{FF2B5EF4-FFF2-40B4-BE49-F238E27FC236}">
                <a16:creationId xmlns:a16="http://schemas.microsoft.com/office/drawing/2014/main" id="{2C53B73A-B215-49B2-B89E-4CAE48F73CD7}"/>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8D63301F-8574-4652-991D-B8AB20055E54}"/>
              </a:ext>
            </a:extLst>
          </p:cNvPr>
          <p:cNvSpPr>
            <a:spLocks noGrp="1"/>
          </p:cNvSpPr>
          <p:nvPr>
            <p:ph type="sldNum" sz="quarter" idx="12"/>
          </p:nvPr>
        </p:nvSpPr>
        <p:spPr/>
        <p:txBody>
          <a:bodyPr/>
          <a:lstStyle/>
          <a:p>
            <a:fld id="{A83ABE67-D1AA-47C3-B78B-140F282DB274}" type="slidenum">
              <a:rPr lang="nb-NO" smtClean="0"/>
              <a:t>‹#›</a:t>
            </a:fld>
            <a:endParaRPr lang="nb-NO"/>
          </a:p>
        </p:txBody>
      </p:sp>
    </p:spTree>
    <p:extLst>
      <p:ext uri="{BB962C8B-B14F-4D97-AF65-F5344CB8AC3E}">
        <p14:creationId xmlns:p14="http://schemas.microsoft.com/office/powerpoint/2010/main" val="461911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23A506D-7892-4421-89B6-FCBD93CA0334}"/>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64BCF598-AB78-4C69-8E20-2638E02D72ED}"/>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F27DCECF-2FFD-43EB-9B1F-20639D162757}"/>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0CB9FAA8-5645-44C0-9E43-20090DF8605B}"/>
              </a:ext>
            </a:extLst>
          </p:cNvPr>
          <p:cNvSpPr>
            <a:spLocks noGrp="1"/>
          </p:cNvSpPr>
          <p:nvPr>
            <p:ph type="dt" sz="half" idx="10"/>
          </p:nvPr>
        </p:nvSpPr>
        <p:spPr/>
        <p:txBody>
          <a:bodyPr/>
          <a:lstStyle/>
          <a:p>
            <a:fld id="{CF18BF09-239C-434E-A305-C2CB7C9B36CE}" type="datetimeFigureOut">
              <a:rPr lang="nb-NO" smtClean="0"/>
              <a:t>29.08.2022</a:t>
            </a:fld>
            <a:endParaRPr lang="nb-NO"/>
          </a:p>
        </p:txBody>
      </p:sp>
      <p:sp>
        <p:nvSpPr>
          <p:cNvPr id="6" name="Plassholder for bunntekst 5">
            <a:extLst>
              <a:ext uri="{FF2B5EF4-FFF2-40B4-BE49-F238E27FC236}">
                <a16:creationId xmlns:a16="http://schemas.microsoft.com/office/drawing/2014/main" id="{BB938929-2B48-45A4-8466-A248F6DCA338}"/>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22ACAD89-B542-424E-A3D8-7C10A668E7E6}"/>
              </a:ext>
            </a:extLst>
          </p:cNvPr>
          <p:cNvSpPr>
            <a:spLocks noGrp="1"/>
          </p:cNvSpPr>
          <p:nvPr>
            <p:ph type="sldNum" sz="quarter" idx="12"/>
          </p:nvPr>
        </p:nvSpPr>
        <p:spPr/>
        <p:txBody>
          <a:bodyPr/>
          <a:lstStyle/>
          <a:p>
            <a:fld id="{A83ABE67-D1AA-47C3-B78B-140F282DB274}" type="slidenum">
              <a:rPr lang="nb-NO" smtClean="0"/>
              <a:t>‹#›</a:t>
            </a:fld>
            <a:endParaRPr lang="nb-NO"/>
          </a:p>
        </p:txBody>
      </p:sp>
    </p:spTree>
    <p:extLst>
      <p:ext uri="{BB962C8B-B14F-4D97-AF65-F5344CB8AC3E}">
        <p14:creationId xmlns:p14="http://schemas.microsoft.com/office/powerpoint/2010/main" val="2005841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08F54E3-C5B8-49DB-9F2C-22CD58DC18FB}"/>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70FD7E3B-BB64-40F8-B888-3AA4927170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086779D8-2157-445D-9246-267EAE478891}"/>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DA4740B3-55C4-4FE4-B71F-D62169DCCE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B1414B53-CAC5-41EC-8161-672DE9A18601}"/>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60F6500E-FA9C-4D67-A07A-F50609B182BF}"/>
              </a:ext>
            </a:extLst>
          </p:cNvPr>
          <p:cNvSpPr>
            <a:spLocks noGrp="1"/>
          </p:cNvSpPr>
          <p:nvPr>
            <p:ph type="dt" sz="half" idx="10"/>
          </p:nvPr>
        </p:nvSpPr>
        <p:spPr/>
        <p:txBody>
          <a:bodyPr/>
          <a:lstStyle/>
          <a:p>
            <a:fld id="{CF18BF09-239C-434E-A305-C2CB7C9B36CE}" type="datetimeFigureOut">
              <a:rPr lang="nb-NO" smtClean="0"/>
              <a:t>29.08.2022</a:t>
            </a:fld>
            <a:endParaRPr lang="nb-NO"/>
          </a:p>
        </p:txBody>
      </p:sp>
      <p:sp>
        <p:nvSpPr>
          <p:cNvPr id="8" name="Plassholder for bunntekst 7">
            <a:extLst>
              <a:ext uri="{FF2B5EF4-FFF2-40B4-BE49-F238E27FC236}">
                <a16:creationId xmlns:a16="http://schemas.microsoft.com/office/drawing/2014/main" id="{41FEEE27-C5BF-464D-A252-FE30D4DCA638}"/>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D0C15279-E371-4737-8360-AB3B44EFBE32}"/>
              </a:ext>
            </a:extLst>
          </p:cNvPr>
          <p:cNvSpPr>
            <a:spLocks noGrp="1"/>
          </p:cNvSpPr>
          <p:nvPr>
            <p:ph type="sldNum" sz="quarter" idx="12"/>
          </p:nvPr>
        </p:nvSpPr>
        <p:spPr/>
        <p:txBody>
          <a:bodyPr/>
          <a:lstStyle/>
          <a:p>
            <a:fld id="{A83ABE67-D1AA-47C3-B78B-140F282DB274}" type="slidenum">
              <a:rPr lang="nb-NO" smtClean="0"/>
              <a:t>‹#›</a:t>
            </a:fld>
            <a:endParaRPr lang="nb-NO"/>
          </a:p>
        </p:txBody>
      </p:sp>
    </p:spTree>
    <p:extLst>
      <p:ext uri="{BB962C8B-B14F-4D97-AF65-F5344CB8AC3E}">
        <p14:creationId xmlns:p14="http://schemas.microsoft.com/office/powerpoint/2010/main" val="775644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1BE92FF-EE70-4CEE-A3FC-52419DDBCDFD}"/>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09D201E5-5465-4EA5-800A-7ED909B2A576}"/>
              </a:ext>
            </a:extLst>
          </p:cNvPr>
          <p:cNvSpPr>
            <a:spLocks noGrp="1"/>
          </p:cNvSpPr>
          <p:nvPr>
            <p:ph type="dt" sz="half" idx="10"/>
          </p:nvPr>
        </p:nvSpPr>
        <p:spPr/>
        <p:txBody>
          <a:bodyPr/>
          <a:lstStyle/>
          <a:p>
            <a:fld id="{CF18BF09-239C-434E-A305-C2CB7C9B36CE}" type="datetimeFigureOut">
              <a:rPr lang="nb-NO" smtClean="0"/>
              <a:t>29.08.2022</a:t>
            </a:fld>
            <a:endParaRPr lang="nb-NO"/>
          </a:p>
        </p:txBody>
      </p:sp>
      <p:sp>
        <p:nvSpPr>
          <p:cNvPr id="4" name="Plassholder for bunntekst 3">
            <a:extLst>
              <a:ext uri="{FF2B5EF4-FFF2-40B4-BE49-F238E27FC236}">
                <a16:creationId xmlns:a16="http://schemas.microsoft.com/office/drawing/2014/main" id="{1BB7E8A9-1EAB-48F3-B781-649C4C579C0D}"/>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35222773-4F91-4B52-8489-22D54DF4DAB1}"/>
              </a:ext>
            </a:extLst>
          </p:cNvPr>
          <p:cNvSpPr>
            <a:spLocks noGrp="1"/>
          </p:cNvSpPr>
          <p:nvPr>
            <p:ph type="sldNum" sz="quarter" idx="12"/>
          </p:nvPr>
        </p:nvSpPr>
        <p:spPr/>
        <p:txBody>
          <a:bodyPr/>
          <a:lstStyle/>
          <a:p>
            <a:fld id="{A83ABE67-D1AA-47C3-B78B-140F282DB274}" type="slidenum">
              <a:rPr lang="nb-NO" smtClean="0"/>
              <a:t>‹#›</a:t>
            </a:fld>
            <a:endParaRPr lang="nb-NO"/>
          </a:p>
        </p:txBody>
      </p:sp>
    </p:spTree>
    <p:extLst>
      <p:ext uri="{BB962C8B-B14F-4D97-AF65-F5344CB8AC3E}">
        <p14:creationId xmlns:p14="http://schemas.microsoft.com/office/powerpoint/2010/main" val="2557919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0AD99220-6A06-4659-9B4F-486807A1BC77}"/>
              </a:ext>
            </a:extLst>
          </p:cNvPr>
          <p:cNvSpPr>
            <a:spLocks noGrp="1"/>
          </p:cNvSpPr>
          <p:nvPr>
            <p:ph type="dt" sz="half" idx="10"/>
          </p:nvPr>
        </p:nvSpPr>
        <p:spPr/>
        <p:txBody>
          <a:bodyPr/>
          <a:lstStyle/>
          <a:p>
            <a:fld id="{CF18BF09-239C-434E-A305-C2CB7C9B36CE}" type="datetimeFigureOut">
              <a:rPr lang="nb-NO" smtClean="0"/>
              <a:t>29.08.2022</a:t>
            </a:fld>
            <a:endParaRPr lang="nb-NO"/>
          </a:p>
        </p:txBody>
      </p:sp>
      <p:sp>
        <p:nvSpPr>
          <p:cNvPr id="3" name="Plassholder for bunntekst 2">
            <a:extLst>
              <a:ext uri="{FF2B5EF4-FFF2-40B4-BE49-F238E27FC236}">
                <a16:creationId xmlns:a16="http://schemas.microsoft.com/office/drawing/2014/main" id="{A2D870B5-B93A-4DBC-A956-41BBB563766A}"/>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05808DB9-202E-4C23-906A-ACE885B56E39}"/>
              </a:ext>
            </a:extLst>
          </p:cNvPr>
          <p:cNvSpPr>
            <a:spLocks noGrp="1"/>
          </p:cNvSpPr>
          <p:nvPr>
            <p:ph type="sldNum" sz="quarter" idx="12"/>
          </p:nvPr>
        </p:nvSpPr>
        <p:spPr/>
        <p:txBody>
          <a:bodyPr/>
          <a:lstStyle/>
          <a:p>
            <a:fld id="{A83ABE67-D1AA-47C3-B78B-140F282DB274}" type="slidenum">
              <a:rPr lang="nb-NO" smtClean="0"/>
              <a:t>‹#›</a:t>
            </a:fld>
            <a:endParaRPr lang="nb-NO"/>
          </a:p>
        </p:txBody>
      </p:sp>
    </p:spTree>
    <p:extLst>
      <p:ext uri="{BB962C8B-B14F-4D97-AF65-F5344CB8AC3E}">
        <p14:creationId xmlns:p14="http://schemas.microsoft.com/office/powerpoint/2010/main" val="1110157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971BEA6-A2C1-46A1-82EC-88037F25D7C8}"/>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E8DB85A0-F3DD-43C8-AAFD-DA7CE0A3064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E03FB749-E488-49B5-B2EB-F817645613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9E3D2B83-FA30-4F8C-A08E-BFD97E5855D8}"/>
              </a:ext>
            </a:extLst>
          </p:cNvPr>
          <p:cNvSpPr>
            <a:spLocks noGrp="1"/>
          </p:cNvSpPr>
          <p:nvPr>
            <p:ph type="dt" sz="half" idx="10"/>
          </p:nvPr>
        </p:nvSpPr>
        <p:spPr/>
        <p:txBody>
          <a:bodyPr/>
          <a:lstStyle/>
          <a:p>
            <a:fld id="{CF18BF09-239C-434E-A305-C2CB7C9B36CE}" type="datetimeFigureOut">
              <a:rPr lang="nb-NO" smtClean="0"/>
              <a:t>29.08.2022</a:t>
            </a:fld>
            <a:endParaRPr lang="nb-NO"/>
          </a:p>
        </p:txBody>
      </p:sp>
      <p:sp>
        <p:nvSpPr>
          <p:cNvPr id="6" name="Plassholder for bunntekst 5">
            <a:extLst>
              <a:ext uri="{FF2B5EF4-FFF2-40B4-BE49-F238E27FC236}">
                <a16:creationId xmlns:a16="http://schemas.microsoft.com/office/drawing/2014/main" id="{971A7684-73F8-488A-BB02-42486D0788BA}"/>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FDD44D13-7BAD-46EC-A60D-366C60F9B434}"/>
              </a:ext>
            </a:extLst>
          </p:cNvPr>
          <p:cNvSpPr>
            <a:spLocks noGrp="1"/>
          </p:cNvSpPr>
          <p:nvPr>
            <p:ph type="sldNum" sz="quarter" idx="12"/>
          </p:nvPr>
        </p:nvSpPr>
        <p:spPr/>
        <p:txBody>
          <a:bodyPr/>
          <a:lstStyle/>
          <a:p>
            <a:fld id="{A83ABE67-D1AA-47C3-B78B-140F282DB274}" type="slidenum">
              <a:rPr lang="nb-NO" smtClean="0"/>
              <a:t>‹#›</a:t>
            </a:fld>
            <a:endParaRPr lang="nb-NO"/>
          </a:p>
        </p:txBody>
      </p:sp>
    </p:spTree>
    <p:extLst>
      <p:ext uri="{BB962C8B-B14F-4D97-AF65-F5344CB8AC3E}">
        <p14:creationId xmlns:p14="http://schemas.microsoft.com/office/powerpoint/2010/main" val="58160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894362A-BB70-47DB-806B-F36B5B9EA818}"/>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D1D126D8-E3AC-44E0-A3D7-1CB59A4FD5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1A801C5A-F004-4D70-A50D-B66EC97F48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34C1559B-702E-4E9E-A0FA-91AE05DF520E}"/>
              </a:ext>
            </a:extLst>
          </p:cNvPr>
          <p:cNvSpPr>
            <a:spLocks noGrp="1"/>
          </p:cNvSpPr>
          <p:nvPr>
            <p:ph type="dt" sz="half" idx="10"/>
          </p:nvPr>
        </p:nvSpPr>
        <p:spPr/>
        <p:txBody>
          <a:bodyPr/>
          <a:lstStyle/>
          <a:p>
            <a:fld id="{CF18BF09-239C-434E-A305-C2CB7C9B36CE}" type="datetimeFigureOut">
              <a:rPr lang="nb-NO" smtClean="0"/>
              <a:t>29.08.2022</a:t>
            </a:fld>
            <a:endParaRPr lang="nb-NO"/>
          </a:p>
        </p:txBody>
      </p:sp>
      <p:sp>
        <p:nvSpPr>
          <p:cNvPr id="6" name="Plassholder for bunntekst 5">
            <a:extLst>
              <a:ext uri="{FF2B5EF4-FFF2-40B4-BE49-F238E27FC236}">
                <a16:creationId xmlns:a16="http://schemas.microsoft.com/office/drawing/2014/main" id="{2DEA53A1-216E-4911-A389-7ED2BBE4E9DE}"/>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6B0CE2F0-AF5C-4715-865F-80B52F83357E}"/>
              </a:ext>
            </a:extLst>
          </p:cNvPr>
          <p:cNvSpPr>
            <a:spLocks noGrp="1"/>
          </p:cNvSpPr>
          <p:nvPr>
            <p:ph type="sldNum" sz="quarter" idx="12"/>
          </p:nvPr>
        </p:nvSpPr>
        <p:spPr/>
        <p:txBody>
          <a:bodyPr/>
          <a:lstStyle/>
          <a:p>
            <a:fld id="{A83ABE67-D1AA-47C3-B78B-140F282DB274}" type="slidenum">
              <a:rPr lang="nb-NO" smtClean="0"/>
              <a:t>‹#›</a:t>
            </a:fld>
            <a:endParaRPr lang="nb-NO"/>
          </a:p>
        </p:txBody>
      </p:sp>
    </p:spTree>
    <p:extLst>
      <p:ext uri="{BB962C8B-B14F-4D97-AF65-F5344CB8AC3E}">
        <p14:creationId xmlns:p14="http://schemas.microsoft.com/office/powerpoint/2010/main" val="1533020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C3793C68-0580-4814-BCB9-C945DC1898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A92551E3-3786-4E97-957F-C5BF09E8F1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4947FA4A-D167-4AEE-904A-EE59DF48C6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18BF09-239C-434E-A305-C2CB7C9B36CE}" type="datetimeFigureOut">
              <a:rPr lang="nb-NO" smtClean="0"/>
              <a:t>29.08.2022</a:t>
            </a:fld>
            <a:endParaRPr lang="nb-NO"/>
          </a:p>
        </p:txBody>
      </p:sp>
      <p:sp>
        <p:nvSpPr>
          <p:cNvPr id="5" name="Plassholder for bunntekst 4">
            <a:extLst>
              <a:ext uri="{FF2B5EF4-FFF2-40B4-BE49-F238E27FC236}">
                <a16:creationId xmlns:a16="http://schemas.microsoft.com/office/drawing/2014/main" id="{B62DCCC5-2E99-40B1-98B5-74B71B9C57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9E0DDC18-35E9-438C-8147-A0C548EA26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3ABE67-D1AA-47C3-B78B-140F282DB274}" type="slidenum">
              <a:rPr lang="nb-NO" smtClean="0"/>
              <a:t>‹#›</a:t>
            </a:fld>
            <a:endParaRPr lang="nb-NO"/>
          </a:p>
        </p:txBody>
      </p:sp>
    </p:spTree>
    <p:extLst>
      <p:ext uri="{BB962C8B-B14F-4D97-AF65-F5344CB8AC3E}">
        <p14:creationId xmlns:p14="http://schemas.microsoft.com/office/powerpoint/2010/main" val="13753206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11747B51-F3C7-4084-9463-1ED8F1E31CB2}"/>
              </a:ext>
            </a:extLst>
          </p:cNvPr>
          <p:cNvSpPr>
            <a:spLocks noGrp="1"/>
          </p:cNvSpPr>
          <p:nvPr>
            <p:ph type="ctrTitle"/>
          </p:nvPr>
        </p:nvSpPr>
        <p:spPr>
          <a:xfrm>
            <a:off x="890338" y="640080"/>
            <a:ext cx="3734014" cy="3566160"/>
          </a:xfrm>
        </p:spPr>
        <p:txBody>
          <a:bodyPr anchor="b">
            <a:normAutofit/>
          </a:bodyPr>
          <a:lstStyle/>
          <a:p>
            <a:pPr algn="l"/>
            <a:r>
              <a:rPr lang="nb-NO" sz="5400"/>
              <a:t>Kritisk tenking og kildekritikk</a:t>
            </a:r>
          </a:p>
        </p:txBody>
      </p:sp>
      <p:sp>
        <p:nvSpPr>
          <p:cNvPr id="3" name="Undertittel 2">
            <a:extLst>
              <a:ext uri="{FF2B5EF4-FFF2-40B4-BE49-F238E27FC236}">
                <a16:creationId xmlns:a16="http://schemas.microsoft.com/office/drawing/2014/main" id="{CC966A28-859C-4E70-9E65-85146768468D}"/>
              </a:ext>
            </a:extLst>
          </p:cNvPr>
          <p:cNvSpPr>
            <a:spLocks noGrp="1"/>
          </p:cNvSpPr>
          <p:nvPr>
            <p:ph type="subTitle" idx="1"/>
          </p:nvPr>
        </p:nvSpPr>
        <p:spPr>
          <a:xfrm>
            <a:off x="890339" y="4636008"/>
            <a:ext cx="3734014" cy="1572768"/>
          </a:xfrm>
        </p:spPr>
        <p:txBody>
          <a:bodyPr>
            <a:normAutofit/>
          </a:bodyPr>
          <a:lstStyle/>
          <a:p>
            <a:pPr algn="l"/>
            <a:r>
              <a:rPr lang="nb-NO" dirty="0"/>
              <a:t>Stiklestad bruk og misbrukt i historien</a:t>
            </a:r>
          </a:p>
        </p:txBody>
      </p:sp>
      <p:sp>
        <p:nvSpPr>
          <p:cNvPr id="18"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de 3">
            <a:extLst>
              <a:ext uri="{FF2B5EF4-FFF2-40B4-BE49-F238E27FC236}">
                <a16:creationId xmlns:a16="http://schemas.microsoft.com/office/drawing/2014/main" id="{9755AB5F-12B4-4C07-8AAA-CC1B5148154D}"/>
              </a:ext>
            </a:extLst>
          </p:cNvPr>
          <p:cNvPicPr>
            <a:picLocks noChangeAspect="1"/>
          </p:cNvPicPr>
          <p:nvPr/>
        </p:nvPicPr>
        <p:blipFill rotWithShape="1">
          <a:blip r:embed="rId2"/>
          <a:srcRect r="5713" b="-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653487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38DC8F4B-1A8C-48B5-977C-B6BBA08DF143}"/>
              </a:ext>
            </a:extLst>
          </p:cNvPr>
          <p:cNvSpPr>
            <a:spLocks noGrp="1"/>
          </p:cNvSpPr>
          <p:nvPr>
            <p:ph type="title"/>
          </p:nvPr>
        </p:nvSpPr>
        <p:spPr>
          <a:xfrm>
            <a:off x="630936" y="639520"/>
            <a:ext cx="3429000" cy="1719072"/>
          </a:xfrm>
        </p:spPr>
        <p:txBody>
          <a:bodyPr anchor="b">
            <a:normAutofit/>
          </a:bodyPr>
          <a:lstStyle/>
          <a:p>
            <a:r>
              <a:rPr lang="nb-NO" sz="5400"/>
              <a:t>Bjørnsson</a:t>
            </a:r>
          </a:p>
        </p:txBody>
      </p:sp>
      <p:sp>
        <p:nvSpPr>
          <p:cNvPr id="11"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ssholder for innhold 2">
            <a:extLst>
              <a:ext uri="{FF2B5EF4-FFF2-40B4-BE49-F238E27FC236}">
                <a16:creationId xmlns:a16="http://schemas.microsoft.com/office/drawing/2014/main" id="{7D5625FB-6022-448E-BD94-16AC9643A089}"/>
              </a:ext>
            </a:extLst>
          </p:cNvPr>
          <p:cNvSpPr>
            <a:spLocks noGrp="1"/>
          </p:cNvSpPr>
          <p:nvPr>
            <p:ph idx="1"/>
          </p:nvPr>
        </p:nvSpPr>
        <p:spPr>
          <a:xfrm>
            <a:off x="630936" y="2807208"/>
            <a:ext cx="3429000" cy="3410712"/>
          </a:xfrm>
        </p:spPr>
        <p:txBody>
          <a:bodyPr anchor="t">
            <a:normAutofit/>
          </a:bodyPr>
          <a:lstStyle/>
          <a:p>
            <a:pPr marL="0" indent="0">
              <a:buNone/>
            </a:pPr>
            <a:r>
              <a:rPr lang="nb-NO" sz="1700"/>
              <a:t>Bjørnstjerne Bjørnsson brukte Stiklestad helt bevist i sin kamp for å fremme løsrivelsen fra unionen med Sverige.</a:t>
            </a:r>
          </a:p>
          <a:p>
            <a:pPr marL="0" indent="0">
              <a:buNone/>
            </a:pPr>
            <a:r>
              <a:rPr lang="nb-NO" sz="1700"/>
              <a:t>Han talte på Stiklestad i 1882 om «Selvstendighetens æresfølelse»</a:t>
            </a:r>
          </a:p>
          <a:p>
            <a:pPr marL="0" indent="0">
              <a:buNone/>
            </a:pPr>
            <a:r>
              <a:rPr lang="nb-NO" sz="1700"/>
              <a:t>Han brukte Stiklestad for å fremme nasjonalfølelsen hos det norske folket.</a:t>
            </a:r>
          </a:p>
          <a:p>
            <a:pPr marL="0" indent="0">
              <a:buNone/>
            </a:pPr>
            <a:r>
              <a:rPr lang="nb-NO" sz="1700"/>
              <a:t>Da var det viktig å gå tilbake til den norske storhetstiden i vikingetiden, og Norges egen nasjonale helgen. </a:t>
            </a:r>
          </a:p>
        </p:txBody>
      </p:sp>
      <p:pic>
        <p:nvPicPr>
          <p:cNvPr id="4" name="Bilde 3">
            <a:extLst>
              <a:ext uri="{FF2B5EF4-FFF2-40B4-BE49-F238E27FC236}">
                <a16:creationId xmlns:a16="http://schemas.microsoft.com/office/drawing/2014/main" id="{A8FBD904-BB4D-4751-AD9F-9BEE3E409915}"/>
              </a:ext>
            </a:extLst>
          </p:cNvPr>
          <p:cNvPicPr>
            <a:picLocks noChangeAspect="1"/>
          </p:cNvPicPr>
          <p:nvPr/>
        </p:nvPicPr>
        <p:blipFill>
          <a:blip r:embed="rId2"/>
          <a:stretch>
            <a:fillRect/>
          </a:stretch>
        </p:blipFill>
        <p:spPr>
          <a:xfrm>
            <a:off x="4654296" y="1418292"/>
            <a:ext cx="6903720" cy="4021416"/>
          </a:xfrm>
          <a:prstGeom prst="rect">
            <a:avLst/>
          </a:prstGeom>
        </p:spPr>
      </p:pic>
    </p:spTree>
    <p:extLst>
      <p:ext uri="{BB962C8B-B14F-4D97-AF65-F5344CB8AC3E}">
        <p14:creationId xmlns:p14="http://schemas.microsoft.com/office/powerpoint/2010/main" val="449583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67885400-A258-474B-8C62-A28F7ED1E03B}"/>
              </a:ext>
            </a:extLst>
          </p:cNvPr>
          <p:cNvSpPr>
            <a:spLocks noGrp="1"/>
          </p:cNvSpPr>
          <p:nvPr>
            <p:ph type="title"/>
          </p:nvPr>
        </p:nvSpPr>
        <p:spPr>
          <a:xfrm>
            <a:off x="630936" y="639520"/>
            <a:ext cx="3429000" cy="1719072"/>
          </a:xfrm>
        </p:spPr>
        <p:txBody>
          <a:bodyPr anchor="b">
            <a:normAutofit/>
          </a:bodyPr>
          <a:lstStyle/>
          <a:p>
            <a:r>
              <a:rPr lang="nb-NO" sz="5400"/>
              <a:t>Kongehuset</a:t>
            </a:r>
          </a:p>
        </p:txBody>
      </p:sp>
      <p:sp>
        <p:nvSpPr>
          <p:cNvPr id="14"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ssholder for innhold 2">
            <a:extLst>
              <a:ext uri="{FF2B5EF4-FFF2-40B4-BE49-F238E27FC236}">
                <a16:creationId xmlns:a16="http://schemas.microsoft.com/office/drawing/2014/main" id="{0800D402-D97A-4C4A-86A9-D44001DFB0DD}"/>
              </a:ext>
            </a:extLst>
          </p:cNvPr>
          <p:cNvSpPr>
            <a:spLocks noGrp="1"/>
          </p:cNvSpPr>
          <p:nvPr>
            <p:ph idx="1"/>
          </p:nvPr>
        </p:nvSpPr>
        <p:spPr>
          <a:xfrm>
            <a:off x="630936" y="2807208"/>
            <a:ext cx="3429000" cy="3410712"/>
          </a:xfrm>
        </p:spPr>
        <p:txBody>
          <a:bodyPr anchor="t">
            <a:normAutofit/>
          </a:bodyPr>
          <a:lstStyle/>
          <a:p>
            <a:pPr marL="0" indent="0">
              <a:buNone/>
            </a:pPr>
            <a:r>
              <a:rPr lang="nb-NO" sz="2200"/>
              <a:t>Kongehuset har også på en positiv måte fremmet Stiklestad i sitt virke.</a:t>
            </a:r>
          </a:p>
          <a:p>
            <a:pPr marL="0" indent="0">
              <a:buNone/>
            </a:pPr>
            <a:r>
              <a:rPr lang="nb-NO" sz="2200"/>
              <a:t>Få plasser i Norges land har hatt så mange offisielle og uoffisielle besøk fra kongehuset som Stiklestad og Verdal, fra 1906 og fram til i dag. </a:t>
            </a:r>
          </a:p>
        </p:txBody>
      </p:sp>
      <p:pic>
        <p:nvPicPr>
          <p:cNvPr id="4" name="Bilde 3">
            <a:extLst>
              <a:ext uri="{FF2B5EF4-FFF2-40B4-BE49-F238E27FC236}">
                <a16:creationId xmlns:a16="http://schemas.microsoft.com/office/drawing/2014/main" id="{B46D9D56-9673-45D3-942B-327FFAFA4907}"/>
              </a:ext>
            </a:extLst>
          </p:cNvPr>
          <p:cNvPicPr>
            <a:picLocks noChangeAspect="1"/>
          </p:cNvPicPr>
          <p:nvPr/>
        </p:nvPicPr>
        <p:blipFill>
          <a:blip r:embed="rId2"/>
          <a:stretch>
            <a:fillRect/>
          </a:stretch>
        </p:blipFill>
        <p:spPr>
          <a:xfrm>
            <a:off x="4654296" y="840105"/>
            <a:ext cx="6903720" cy="5177790"/>
          </a:xfrm>
          <a:prstGeom prst="rect">
            <a:avLst/>
          </a:prstGeom>
        </p:spPr>
      </p:pic>
    </p:spTree>
    <p:extLst>
      <p:ext uri="{BB962C8B-B14F-4D97-AF65-F5344CB8AC3E}">
        <p14:creationId xmlns:p14="http://schemas.microsoft.com/office/powerpoint/2010/main" val="28251100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F85B9FE8-E4C6-41C8-BFA6-CC01A5694059}"/>
              </a:ext>
            </a:extLst>
          </p:cNvPr>
          <p:cNvSpPr>
            <a:spLocks noGrp="1"/>
          </p:cNvSpPr>
          <p:nvPr>
            <p:ph type="title"/>
          </p:nvPr>
        </p:nvSpPr>
        <p:spPr>
          <a:xfrm>
            <a:off x="630936" y="639520"/>
            <a:ext cx="3429000" cy="1719072"/>
          </a:xfrm>
        </p:spPr>
        <p:txBody>
          <a:bodyPr anchor="b">
            <a:normAutofit/>
          </a:bodyPr>
          <a:lstStyle/>
          <a:p>
            <a:r>
              <a:rPr lang="nb-NO" sz="5400"/>
              <a:t>NS og nynazismen</a:t>
            </a:r>
          </a:p>
        </p:txBody>
      </p:sp>
      <p:sp>
        <p:nvSpPr>
          <p:cNvPr id="11"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ssholder for innhold 2">
            <a:extLst>
              <a:ext uri="{FF2B5EF4-FFF2-40B4-BE49-F238E27FC236}">
                <a16:creationId xmlns:a16="http://schemas.microsoft.com/office/drawing/2014/main" id="{57EF46AB-1D09-4908-B3B0-44A44518B12B}"/>
              </a:ext>
            </a:extLst>
          </p:cNvPr>
          <p:cNvSpPr>
            <a:spLocks noGrp="1"/>
          </p:cNvSpPr>
          <p:nvPr>
            <p:ph idx="1"/>
          </p:nvPr>
        </p:nvSpPr>
        <p:spPr>
          <a:xfrm>
            <a:off x="630936" y="2807208"/>
            <a:ext cx="3429000" cy="3410712"/>
          </a:xfrm>
        </p:spPr>
        <p:txBody>
          <a:bodyPr anchor="t">
            <a:normAutofit/>
          </a:bodyPr>
          <a:lstStyle/>
          <a:p>
            <a:pPr marL="0" indent="0">
              <a:buNone/>
            </a:pPr>
            <a:r>
              <a:rPr lang="nb-NO" sz="2200"/>
              <a:t>NS brukte også Stiklestad til å fremme sin sak fra 1930-tallet og fram til krigens slutt. </a:t>
            </a:r>
          </a:p>
          <a:p>
            <a:pPr marL="0" indent="0">
              <a:buNone/>
            </a:pPr>
            <a:r>
              <a:rPr lang="nb-NO" sz="2200"/>
              <a:t>De så også tilbake til vikingetiden og Olav til å fremme sin sak.</a:t>
            </a:r>
          </a:p>
          <a:p>
            <a:pPr marL="0" indent="0">
              <a:buNone/>
            </a:pPr>
            <a:r>
              <a:rPr lang="nb-NO" sz="2200"/>
              <a:t>Det samme har nynazister gjort i nyere tid.</a:t>
            </a:r>
          </a:p>
        </p:txBody>
      </p:sp>
      <p:pic>
        <p:nvPicPr>
          <p:cNvPr id="4" name="Bilde 3">
            <a:extLst>
              <a:ext uri="{FF2B5EF4-FFF2-40B4-BE49-F238E27FC236}">
                <a16:creationId xmlns:a16="http://schemas.microsoft.com/office/drawing/2014/main" id="{818CDE6D-13CA-4412-AB17-50C761E0267E}"/>
              </a:ext>
            </a:extLst>
          </p:cNvPr>
          <p:cNvPicPr>
            <a:picLocks noChangeAspect="1"/>
          </p:cNvPicPr>
          <p:nvPr/>
        </p:nvPicPr>
        <p:blipFill>
          <a:blip r:embed="rId2"/>
          <a:stretch>
            <a:fillRect/>
          </a:stretch>
        </p:blipFill>
        <p:spPr>
          <a:xfrm>
            <a:off x="4654296" y="960920"/>
            <a:ext cx="6903720" cy="4936159"/>
          </a:xfrm>
          <a:prstGeom prst="rect">
            <a:avLst/>
          </a:prstGeom>
        </p:spPr>
      </p:pic>
    </p:spTree>
    <p:extLst>
      <p:ext uri="{BB962C8B-B14F-4D97-AF65-F5344CB8AC3E}">
        <p14:creationId xmlns:p14="http://schemas.microsoft.com/office/powerpoint/2010/main" val="18145537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F09AB601-01F8-4070-BF54-5E2326C97D33}"/>
              </a:ext>
            </a:extLst>
          </p:cNvPr>
          <p:cNvSpPr>
            <a:spLocks noGrp="1"/>
          </p:cNvSpPr>
          <p:nvPr>
            <p:ph type="title"/>
          </p:nvPr>
        </p:nvSpPr>
        <p:spPr>
          <a:xfrm>
            <a:off x="841248" y="548640"/>
            <a:ext cx="3600860" cy="5431536"/>
          </a:xfrm>
        </p:spPr>
        <p:txBody>
          <a:bodyPr>
            <a:normAutofit/>
          </a:bodyPr>
          <a:lstStyle/>
          <a:p>
            <a:r>
              <a:rPr lang="nb-NO" sz="5400"/>
              <a:t>Kildekritikk</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ssholder for innhold 2">
            <a:extLst>
              <a:ext uri="{FF2B5EF4-FFF2-40B4-BE49-F238E27FC236}">
                <a16:creationId xmlns:a16="http://schemas.microsoft.com/office/drawing/2014/main" id="{F2B1AB4A-7ABB-4D78-BE88-C884BA26CD57}"/>
              </a:ext>
            </a:extLst>
          </p:cNvPr>
          <p:cNvSpPr>
            <a:spLocks noGrp="1"/>
          </p:cNvSpPr>
          <p:nvPr>
            <p:ph idx="1"/>
          </p:nvPr>
        </p:nvSpPr>
        <p:spPr>
          <a:xfrm>
            <a:off x="5126418" y="552091"/>
            <a:ext cx="6224335" cy="5431536"/>
          </a:xfrm>
        </p:spPr>
        <p:txBody>
          <a:bodyPr anchor="ctr">
            <a:normAutofit/>
          </a:bodyPr>
          <a:lstStyle/>
          <a:p>
            <a:pPr marL="0" indent="0">
              <a:buNone/>
            </a:pPr>
            <a:r>
              <a:rPr lang="nb-NO" sz="2200"/>
              <a:t>Kildekritikk er å vurdere avsenderen av et stykke informasjon og hvor troverdig informasjonen er. Kildekritikk benyttes både av de som bruker medier og av de som lager medieinnhold.</a:t>
            </a:r>
          </a:p>
          <a:p>
            <a:pPr marL="0" indent="0">
              <a:buNone/>
            </a:pPr>
            <a:r>
              <a:rPr lang="nb-NO" sz="2200"/>
              <a:t>I sin aller enkleste form er kildekritikk å stille seg to kritiske spørsmål:</a:t>
            </a:r>
          </a:p>
          <a:p>
            <a:r>
              <a:rPr lang="nb-NO" sz="2200"/>
              <a:t>Hvem er kilden?</a:t>
            </a:r>
          </a:p>
          <a:p>
            <a:r>
              <a:rPr lang="nb-NO" sz="2200"/>
              <a:t>Hvor troverdig er det som sies akkurat her?</a:t>
            </a:r>
          </a:p>
          <a:p>
            <a:r>
              <a:rPr lang="nb-NO" sz="2200"/>
              <a:t>Det er vanlig å skille mellom </a:t>
            </a:r>
            <a:r>
              <a:rPr lang="nb-NO" sz="2200" i="1"/>
              <a:t>kilden</a:t>
            </a:r>
            <a:r>
              <a:rPr lang="nb-NO" sz="2200"/>
              <a:t> (avsenderen) og </a:t>
            </a:r>
            <a:r>
              <a:rPr lang="nb-NO" sz="2200" i="1"/>
              <a:t>kildematerialet </a:t>
            </a:r>
            <a:r>
              <a:rPr lang="nb-NO" sz="2200"/>
              <a:t>(det som formidles, enten det er et muntlig utsagn, en e-post, en nettside eller en video).</a:t>
            </a:r>
          </a:p>
          <a:p>
            <a:endParaRPr lang="nb-NO" sz="2200"/>
          </a:p>
        </p:txBody>
      </p:sp>
    </p:spTree>
    <p:extLst>
      <p:ext uri="{BB962C8B-B14F-4D97-AF65-F5344CB8AC3E}">
        <p14:creationId xmlns:p14="http://schemas.microsoft.com/office/powerpoint/2010/main" val="16152268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1A4BE286-3B68-48F0-803F-197768E5C8A5}"/>
              </a:ext>
            </a:extLst>
          </p:cNvPr>
          <p:cNvSpPr>
            <a:spLocks noGrp="1"/>
          </p:cNvSpPr>
          <p:nvPr>
            <p:ph type="title"/>
          </p:nvPr>
        </p:nvSpPr>
        <p:spPr>
          <a:xfrm>
            <a:off x="841248" y="548640"/>
            <a:ext cx="3600860" cy="5431536"/>
          </a:xfrm>
        </p:spPr>
        <p:txBody>
          <a:bodyPr>
            <a:normAutofit/>
          </a:bodyPr>
          <a:lstStyle/>
          <a:p>
            <a:r>
              <a:rPr lang="nb-NO" sz="5400"/>
              <a:t>Kildekritikk fortsetter</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ssholder for innhold 2">
            <a:extLst>
              <a:ext uri="{FF2B5EF4-FFF2-40B4-BE49-F238E27FC236}">
                <a16:creationId xmlns:a16="http://schemas.microsoft.com/office/drawing/2014/main" id="{7ED45D73-9CD6-4D54-ADBD-F0858E0F129A}"/>
              </a:ext>
            </a:extLst>
          </p:cNvPr>
          <p:cNvSpPr>
            <a:spLocks noGrp="1"/>
          </p:cNvSpPr>
          <p:nvPr>
            <p:ph idx="1"/>
          </p:nvPr>
        </p:nvSpPr>
        <p:spPr>
          <a:xfrm>
            <a:off x="5126418" y="552091"/>
            <a:ext cx="6224335" cy="5431536"/>
          </a:xfrm>
        </p:spPr>
        <p:txBody>
          <a:bodyPr anchor="ctr">
            <a:normAutofit/>
          </a:bodyPr>
          <a:lstStyle/>
          <a:p>
            <a:pPr marL="0" indent="0">
              <a:buNone/>
            </a:pPr>
            <a:r>
              <a:rPr lang="nb-NO" sz="2200"/>
              <a:t>I kildekritikken er det ofte spørsmål knyttet til forholdet mellom kilden og kildematerialet som er sentralt. Hvordan påvirker kilden kildematerialet? Fire verdier nevnes ofte som kriterier for å vurdere informasjonens kvalitet og relevans:</a:t>
            </a:r>
          </a:p>
          <a:p>
            <a:r>
              <a:rPr lang="nb-NO" sz="2200"/>
              <a:t>Troverdighet: Er kilden til å stole på?</a:t>
            </a:r>
          </a:p>
          <a:p>
            <a:r>
              <a:rPr lang="nb-NO" sz="2200"/>
              <a:t>Objektivitet: Er kilden nøytral?</a:t>
            </a:r>
          </a:p>
          <a:p>
            <a:r>
              <a:rPr lang="nb-NO" sz="2200"/>
              <a:t>Nøyaktighet: Finner du spor etter juks eller slurv?</a:t>
            </a:r>
          </a:p>
          <a:p>
            <a:r>
              <a:rPr lang="nb-NO" sz="2200"/>
              <a:t>Egnethet: Finner du svarene du trenger? </a:t>
            </a:r>
          </a:p>
          <a:p>
            <a:pPr marL="0" indent="0">
              <a:buNone/>
            </a:pPr>
            <a:r>
              <a:rPr lang="nb-NO" sz="2200"/>
              <a:t>(Snl.no)</a:t>
            </a:r>
          </a:p>
          <a:p>
            <a:endParaRPr lang="nb-NO" sz="2200"/>
          </a:p>
        </p:txBody>
      </p:sp>
    </p:spTree>
    <p:extLst>
      <p:ext uri="{BB962C8B-B14F-4D97-AF65-F5344CB8AC3E}">
        <p14:creationId xmlns:p14="http://schemas.microsoft.com/office/powerpoint/2010/main" val="33485485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050E11DB-BE64-4511-B27A-1C0BB349BC7E}"/>
              </a:ext>
            </a:extLst>
          </p:cNvPr>
          <p:cNvSpPr>
            <a:spLocks noGrp="1"/>
          </p:cNvSpPr>
          <p:nvPr>
            <p:ph type="title"/>
          </p:nvPr>
        </p:nvSpPr>
        <p:spPr>
          <a:xfrm>
            <a:off x="841248" y="548640"/>
            <a:ext cx="3600860" cy="5431536"/>
          </a:xfrm>
        </p:spPr>
        <p:txBody>
          <a:bodyPr>
            <a:normAutofit/>
          </a:bodyPr>
          <a:lstStyle/>
          <a:p>
            <a:r>
              <a:rPr lang="nb-NO" sz="5400"/>
              <a:t>Kilder</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ssholder for innhold 2">
            <a:extLst>
              <a:ext uri="{FF2B5EF4-FFF2-40B4-BE49-F238E27FC236}">
                <a16:creationId xmlns:a16="http://schemas.microsoft.com/office/drawing/2014/main" id="{C7056966-E56E-4325-97BA-00A3D49B210C}"/>
              </a:ext>
            </a:extLst>
          </p:cNvPr>
          <p:cNvSpPr>
            <a:spLocks noGrp="1"/>
          </p:cNvSpPr>
          <p:nvPr>
            <p:ph idx="1"/>
          </p:nvPr>
        </p:nvSpPr>
        <p:spPr>
          <a:xfrm>
            <a:off x="5126418" y="552091"/>
            <a:ext cx="6224335" cy="5431536"/>
          </a:xfrm>
        </p:spPr>
        <p:txBody>
          <a:bodyPr anchor="ctr">
            <a:normAutofit/>
          </a:bodyPr>
          <a:lstStyle/>
          <a:p>
            <a:pPr marL="0" indent="0">
              <a:buNone/>
            </a:pPr>
            <a:r>
              <a:rPr lang="nb-NO" sz="2200"/>
              <a:t>Udir.no: kritisk tenking</a:t>
            </a:r>
          </a:p>
          <a:p>
            <a:pPr marL="0" indent="0">
              <a:buNone/>
            </a:pPr>
            <a:r>
              <a:rPr lang="nb-NO" sz="2200"/>
              <a:t>Kildekritikk: snl.no</a:t>
            </a:r>
          </a:p>
        </p:txBody>
      </p:sp>
    </p:spTree>
    <p:extLst>
      <p:ext uri="{BB962C8B-B14F-4D97-AF65-F5344CB8AC3E}">
        <p14:creationId xmlns:p14="http://schemas.microsoft.com/office/powerpoint/2010/main" val="9849633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BCD72D21-E971-44A9-BC5E-5B44CFC8A920}"/>
              </a:ext>
            </a:extLst>
          </p:cNvPr>
          <p:cNvSpPr>
            <a:spLocks noGrp="1"/>
          </p:cNvSpPr>
          <p:nvPr>
            <p:ph type="title"/>
          </p:nvPr>
        </p:nvSpPr>
        <p:spPr>
          <a:xfrm>
            <a:off x="841248" y="548640"/>
            <a:ext cx="3600860" cy="5431536"/>
          </a:xfrm>
        </p:spPr>
        <p:txBody>
          <a:bodyPr>
            <a:normAutofit/>
          </a:bodyPr>
          <a:lstStyle/>
          <a:p>
            <a:r>
              <a:rPr lang="nb-NO" sz="5400"/>
              <a:t>Kritisk tenking</a:t>
            </a:r>
          </a:p>
        </p:txBody>
      </p:sp>
      <p:sp>
        <p:nvSpPr>
          <p:cNvPr id="13"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ssholder for innhold 2">
            <a:extLst>
              <a:ext uri="{FF2B5EF4-FFF2-40B4-BE49-F238E27FC236}">
                <a16:creationId xmlns:a16="http://schemas.microsoft.com/office/drawing/2014/main" id="{8FB0D478-CF89-4C15-8116-53199FDFE795}"/>
              </a:ext>
            </a:extLst>
          </p:cNvPr>
          <p:cNvSpPr>
            <a:spLocks noGrp="1"/>
          </p:cNvSpPr>
          <p:nvPr>
            <p:ph idx="1"/>
          </p:nvPr>
        </p:nvSpPr>
        <p:spPr>
          <a:xfrm>
            <a:off x="5126418" y="552091"/>
            <a:ext cx="6224335" cy="5431536"/>
          </a:xfrm>
        </p:spPr>
        <p:txBody>
          <a:bodyPr anchor="ctr">
            <a:normAutofit/>
          </a:bodyPr>
          <a:lstStyle/>
          <a:p>
            <a:pPr marL="0" indent="0">
              <a:buNone/>
            </a:pPr>
            <a:r>
              <a:rPr lang="nb-NO" sz="2200"/>
              <a:t>Udir.no sier dette om kritisk tenking: </a:t>
            </a:r>
          </a:p>
          <a:p>
            <a:pPr marL="0" indent="0">
              <a:buNone/>
            </a:pPr>
            <a:endParaRPr lang="nb-NO" sz="2200"/>
          </a:p>
          <a:p>
            <a:pPr marL="0" indent="0">
              <a:buNone/>
            </a:pPr>
            <a:r>
              <a:rPr lang="nb-NO" sz="2200"/>
              <a:t>«Opplæringen skal gi elevene en forståelse av kritisk og vitenskapelig tenkning. Kritisk og vitenskapelig tenkning innebærer å bruke fornuften på en undersøkende og systematisk måte i møte med konkrete praktiske utfordringer, fenomener, ytringer og kunnskapsformer. Opplæringen skal skape en forståelse av at metodene for å undersøke virkeligheten må tilpasses det vi ønsker å studere, og at valg av metode påvirker det vi ser.»</a:t>
            </a:r>
          </a:p>
          <a:p>
            <a:endParaRPr lang="nb-NO" sz="2200"/>
          </a:p>
        </p:txBody>
      </p:sp>
    </p:spTree>
    <p:extLst>
      <p:ext uri="{BB962C8B-B14F-4D97-AF65-F5344CB8AC3E}">
        <p14:creationId xmlns:p14="http://schemas.microsoft.com/office/powerpoint/2010/main" val="1710993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63E80A96-F766-4926-9FDF-079151526945}"/>
              </a:ext>
            </a:extLst>
          </p:cNvPr>
          <p:cNvSpPr>
            <a:spLocks noGrp="1"/>
          </p:cNvSpPr>
          <p:nvPr>
            <p:ph type="title"/>
          </p:nvPr>
        </p:nvSpPr>
        <p:spPr>
          <a:xfrm>
            <a:off x="841248" y="548640"/>
            <a:ext cx="3600860" cy="5431536"/>
          </a:xfrm>
        </p:spPr>
        <p:txBody>
          <a:bodyPr>
            <a:normAutofit/>
          </a:bodyPr>
          <a:lstStyle/>
          <a:p>
            <a:r>
              <a:rPr lang="nb-NO" sz="5400"/>
              <a:t>Kritisk tenking fortsetter</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ssholder for innhold 2">
            <a:extLst>
              <a:ext uri="{FF2B5EF4-FFF2-40B4-BE49-F238E27FC236}">
                <a16:creationId xmlns:a16="http://schemas.microsoft.com/office/drawing/2014/main" id="{0B65D249-2E6E-42AF-8D5B-F122BD6790AE}"/>
              </a:ext>
            </a:extLst>
          </p:cNvPr>
          <p:cNvSpPr>
            <a:spLocks noGrp="1"/>
          </p:cNvSpPr>
          <p:nvPr>
            <p:ph idx="1"/>
          </p:nvPr>
        </p:nvSpPr>
        <p:spPr>
          <a:xfrm>
            <a:off x="5126418" y="552091"/>
            <a:ext cx="6224335" cy="5431536"/>
          </a:xfrm>
        </p:spPr>
        <p:txBody>
          <a:bodyPr anchor="ctr">
            <a:normAutofit/>
          </a:bodyPr>
          <a:lstStyle/>
          <a:p>
            <a:pPr marL="0" indent="0">
              <a:buNone/>
            </a:pPr>
            <a:r>
              <a:rPr lang="nb-NO" sz="2200"/>
              <a:t>«Hvis ny innsikt skal vokse fram, må etablerte ideer granskes og kritiseres med teorier, metoder, argumenter, erfaringer og bevis. Elevene skal kunne vurdere ulike kilder til kunnskap og tenke kritisk om hvordan kunnskap utvikles. De skal også kunne forstå at deres egne erfaringer, standpunkter og overbevisninger kan være ufullstendige eller feilaktige. Kritisk refleksjon forutsetter kunnskap, men gir samtidig rom for usikkerhet og uforutsigbarhet. Opplæringen må derfor søke en balanse mellom respekt for etablert viten og den utforskende og kreative tenkningen som kreves for å utvikle ny kunnskap.»</a:t>
            </a:r>
          </a:p>
          <a:p>
            <a:endParaRPr lang="nb-NO" sz="2200"/>
          </a:p>
        </p:txBody>
      </p:sp>
    </p:spTree>
    <p:extLst>
      <p:ext uri="{BB962C8B-B14F-4D97-AF65-F5344CB8AC3E}">
        <p14:creationId xmlns:p14="http://schemas.microsoft.com/office/powerpoint/2010/main" val="20838444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FFE5FF7F-9AD9-4CA9-8128-6A215855AE0F}"/>
              </a:ext>
            </a:extLst>
          </p:cNvPr>
          <p:cNvSpPr>
            <a:spLocks noGrp="1"/>
          </p:cNvSpPr>
          <p:nvPr>
            <p:ph type="title"/>
          </p:nvPr>
        </p:nvSpPr>
        <p:spPr>
          <a:xfrm>
            <a:off x="841248" y="548640"/>
            <a:ext cx="3600860" cy="5431536"/>
          </a:xfrm>
        </p:spPr>
        <p:txBody>
          <a:bodyPr>
            <a:normAutofit/>
          </a:bodyPr>
          <a:lstStyle/>
          <a:p>
            <a:r>
              <a:rPr lang="nb-NO" sz="5400"/>
              <a:t>Kritisk tenking fortsetter</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ssholder for innhold 2">
            <a:extLst>
              <a:ext uri="{FF2B5EF4-FFF2-40B4-BE49-F238E27FC236}">
                <a16:creationId xmlns:a16="http://schemas.microsoft.com/office/drawing/2014/main" id="{E6C01F71-15B6-4E73-9171-0D1D9B908FB4}"/>
              </a:ext>
            </a:extLst>
          </p:cNvPr>
          <p:cNvSpPr>
            <a:spLocks noGrp="1"/>
          </p:cNvSpPr>
          <p:nvPr>
            <p:ph idx="1"/>
          </p:nvPr>
        </p:nvSpPr>
        <p:spPr>
          <a:xfrm>
            <a:off x="5126418" y="552091"/>
            <a:ext cx="6224335" cy="5431536"/>
          </a:xfrm>
        </p:spPr>
        <p:txBody>
          <a:bodyPr anchor="ctr">
            <a:normAutofit/>
          </a:bodyPr>
          <a:lstStyle/>
          <a:p>
            <a:pPr marL="0" indent="0">
              <a:buNone/>
            </a:pPr>
            <a:r>
              <a:rPr lang="nb-NO" sz="2200"/>
              <a:t>«Etisk bevissthet er å veie ulike hensyn mot hverandre og er nødvendig for å være et reflektert og ansvarlig menneske. Opplæringen skal utvikle elevenes evne til å foreta etiske vurderinger og gjøre dem fortrolige med etiske problemstillinger.»</a:t>
            </a:r>
          </a:p>
          <a:p>
            <a:endParaRPr lang="nb-NO" sz="2200"/>
          </a:p>
        </p:txBody>
      </p:sp>
    </p:spTree>
    <p:extLst>
      <p:ext uri="{BB962C8B-B14F-4D97-AF65-F5344CB8AC3E}">
        <p14:creationId xmlns:p14="http://schemas.microsoft.com/office/powerpoint/2010/main" val="1668481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BB1208B5-E362-4236-900E-B0742786CE94}"/>
              </a:ext>
            </a:extLst>
          </p:cNvPr>
          <p:cNvSpPr>
            <a:spLocks noGrp="1"/>
          </p:cNvSpPr>
          <p:nvPr>
            <p:ph type="title"/>
          </p:nvPr>
        </p:nvSpPr>
        <p:spPr>
          <a:xfrm>
            <a:off x="841248" y="548640"/>
            <a:ext cx="3600860" cy="5431536"/>
          </a:xfrm>
        </p:spPr>
        <p:txBody>
          <a:bodyPr>
            <a:normAutofit/>
          </a:bodyPr>
          <a:lstStyle/>
          <a:p>
            <a:r>
              <a:rPr lang="nb-NO" sz="5400"/>
              <a:t>Kritisk tenking fortsetter</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ssholder for innhold 2">
            <a:extLst>
              <a:ext uri="{FF2B5EF4-FFF2-40B4-BE49-F238E27FC236}">
                <a16:creationId xmlns:a16="http://schemas.microsoft.com/office/drawing/2014/main" id="{DA0D60B2-66CA-43AA-A905-965804DD5495}"/>
              </a:ext>
            </a:extLst>
          </p:cNvPr>
          <p:cNvSpPr>
            <a:spLocks noGrp="1"/>
          </p:cNvSpPr>
          <p:nvPr>
            <p:ph idx="1"/>
          </p:nvPr>
        </p:nvSpPr>
        <p:spPr>
          <a:xfrm>
            <a:off x="5126418" y="552091"/>
            <a:ext cx="6224335" cy="5431536"/>
          </a:xfrm>
        </p:spPr>
        <p:txBody>
          <a:bodyPr anchor="ctr">
            <a:normAutofit/>
          </a:bodyPr>
          <a:lstStyle/>
          <a:p>
            <a:pPr marL="0" indent="0">
              <a:buNone/>
            </a:pPr>
            <a:r>
              <a:rPr lang="nb-NO" sz="2200"/>
              <a:t>«Kritisk tenkning og etisk bevissthet er både en forutsetning for og en del av det å lære i mange ulike sammenhenger, og bidrar til at elevene utvikler god dømmekraft. Praktisk yrkesutøvelse og kunstnerisk arbeid krever også evne til å reflektere og gjøre vurderinger.»</a:t>
            </a:r>
          </a:p>
          <a:p>
            <a:endParaRPr lang="nb-NO" sz="2200"/>
          </a:p>
        </p:txBody>
      </p:sp>
    </p:spTree>
    <p:extLst>
      <p:ext uri="{BB962C8B-B14F-4D97-AF65-F5344CB8AC3E}">
        <p14:creationId xmlns:p14="http://schemas.microsoft.com/office/powerpoint/2010/main" val="2374574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D6DF0F32-F1F6-4CB6-8FC7-B357B82DE105}"/>
              </a:ext>
            </a:extLst>
          </p:cNvPr>
          <p:cNvSpPr>
            <a:spLocks noGrp="1"/>
          </p:cNvSpPr>
          <p:nvPr>
            <p:ph type="title"/>
          </p:nvPr>
        </p:nvSpPr>
        <p:spPr>
          <a:xfrm>
            <a:off x="640080" y="325369"/>
            <a:ext cx="4368602" cy="1956841"/>
          </a:xfrm>
        </p:spPr>
        <p:txBody>
          <a:bodyPr anchor="b">
            <a:normAutofit/>
          </a:bodyPr>
          <a:lstStyle/>
          <a:p>
            <a:r>
              <a:rPr lang="nb-NO" sz="4200"/>
              <a:t>Stiklestad brukt og misbrukt i historieskrivingen</a:t>
            </a:r>
          </a:p>
        </p:txBody>
      </p:sp>
      <p:sp>
        <p:nvSpPr>
          <p:cNvPr id="1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ssholder for innhold 2">
            <a:extLst>
              <a:ext uri="{FF2B5EF4-FFF2-40B4-BE49-F238E27FC236}">
                <a16:creationId xmlns:a16="http://schemas.microsoft.com/office/drawing/2014/main" id="{E94EA0A7-7A6E-4247-BC5E-35683B1EAE04}"/>
              </a:ext>
            </a:extLst>
          </p:cNvPr>
          <p:cNvSpPr>
            <a:spLocks noGrp="1"/>
          </p:cNvSpPr>
          <p:nvPr>
            <p:ph idx="1"/>
          </p:nvPr>
        </p:nvSpPr>
        <p:spPr>
          <a:xfrm>
            <a:off x="640080" y="2872899"/>
            <a:ext cx="4243589" cy="3320668"/>
          </a:xfrm>
        </p:spPr>
        <p:txBody>
          <a:bodyPr>
            <a:normAutofit/>
          </a:bodyPr>
          <a:lstStyle/>
          <a:p>
            <a:r>
              <a:rPr lang="nb-NO" sz="2200"/>
              <a:t>Olavs myter og helgendyrkning</a:t>
            </a:r>
          </a:p>
          <a:p>
            <a:r>
              <a:rPr lang="nb-NO" sz="2200"/>
              <a:t>Oppgjennom historien har Stiklestad blitt brukt på en positiv måte til å fremme det nasjonale og nasjonalbyggingen.</a:t>
            </a:r>
          </a:p>
          <a:p>
            <a:r>
              <a:rPr lang="nb-NO" sz="2200"/>
              <a:t>Stiklestad har også blitt misbrukt i historien </a:t>
            </a:r>
          </a:p>
        </p:txBody>
      </p:sp>
      <p:pic>
        <p:nvPicPr>
          <p:cNvPr id="4" name="Bilde 3">
            <a:extLst>
              <a:ext uri="{FF2B5EF4-FFF2-40B4-BE49-F238E27FC236}">
                <a16:creationId xmlns:a16="http://schemas.microsoft.com/office/drawing/2014/main" id="{45BE849B-64F6-4526-A554-7BEACF8B848B}"/>
              </a:ext>
            </a:extLst>
          </p:cNvPr>
          <p:cNvPicPr>
            <a:picLocks noChangeAspect="1"/>
          </p:cNvPicPr>
          <p:nvPr/>
        </p:nvPicPr>
        <p:blipFill rotWithShape="1">
          <a:blip r:embed="rId2"/>
          <a:srcRect l="18587" r="1471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3130093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9F9C3A9B-8ACA-41E9-839B-84418567E63C}"/>
              </a:ext>
            </a:extLst>
          </p:cNvPr>
          <p:cNvSpPr>
            <a:spLocks noGrp="1"/>
          </p:cNvSpPr>
          <p:nvPr>
            <p:ph type="title"/>
          </p:nvPr>
        </p:nvSpPr>
        <p:spPr>
          <a:xfrm>
            <a:off x="630936" y="640080"/>
            <a:ext cx="4818888" cy="1481328"/>
          </a:xfrm>
        </p:spPr>
        <p:txBody>
          <a:bodyPr anchor="b">
            <a:normAutofit/>
          </a:bodyPr>
          <a:lstStyle/>
          <a:p>
            <a:r>
              <a:rPr lang="nb-NO" sz="5400"/>
              <a:t>Olavsmyter</a:t>
            </a:r>
          </a:p>
        </p:txBody>
      </p:sp>
      <p:sp>
        <p:nvSpPr>
          <p:cNvPr id="14"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ssholder for innhold 2">
            <a:extLst>
              <a:ext uri="{FF2B5EF4-FFF2-40B4-BE49-F238E27FC236}">
                <a16:creationId xmlns:a16="http://schemas.microsoft.com/office/drawing/2014/main" id="{336617C5-213E-4F0B-AADE-828C560F6592}"/>
              </a:ext>
            </a:extLst>
          </p:cNvPr>
          <p:cNvSpPr>
            <a:spLocks noGrp="1"/>
          </p:cNvSpPr>
          <p:nvPr>
            <p:ph idx="1"/>
          </p:nvPr>
        </p:nvSpPr>
        <p:spPr>
          <a:xfrm>
            <a:off x="630936" y="2660904"/>
            <a:ext cx="4818888" cy="3547872"/>
          </a:xfrm>
        </p:spPr>
        <p:txBody>
          <a:bodyPr anchor="t">
            <a:normAutofit/>
          </a:bodyPr>
          <a:lstStyle/>
          <a:p>
            <a:pPr marL="0" indent="0">
              <a:buNone/>
            </a:pPr>
            <a:r>
              <a:rPr lang="nb-NO" sz="2000"/>
              <a:t>Allerede rett etter Olavs død under slaget oppsto flere myter knyttet til han.</a:t>
            </a:r>
          </a:p>
          <a:p>
            <a:pPr>
              <a:buFontTx/>
              <a:buChar char="-"/>
            </a:pPr>
            <a:r>
              <a:rPr lang="nb-NO" sz="2000"/>
              <a:t>Den blinde mannen som fikk synet tilbake</a:t>
            </a:r>
          </a:p>
          <a:p>
            <a:pPr>
              <a:buFontTx/>
              <a:buChar char="-"/>
            </a:pPr>
            <a:r>
              <a:rPr lang="nb-NO" sz="2000"/>
              <a:t>Solformørkelse</a:t>
            </a:r>
          </a:p>
          <a:p>
            <a:pPr>
              <a:buFontTx/>
              <a:buChar char="-"/>
            </a:pPr>
            <a:r>
              <a:rPr lang="nb-NO" sz="2000"/>
              <a:t>Hår og negler på liket som hadde vokst</a:t>
            </a:r>
          </a:p>
          <a:p>
            <a:pPr>
              <a:buFontTx/>
              <a:buChar char="-"/>
            </a:pPr>
            <a:r>
              <a:rPr lang="nb-NO" sz="2000"/>
              <a:t>Kista som hadde gravd seg opp</a:t>
            </a:r>
          </a:p>
          <a:p>
            <a:pPr>
              <a:buFontTx/>
              <a:buChar char="-"/>
            </a:pPr>
            <a:r>
              <a:rPr lang="nb-NO" sz="2000"/>
              <a:t>Syke som ble helbredet</a:t>
            </a:r>
          </a:p>
          <a:p>
            <a:pPr>
              <a:buFontTx/>
              <a:buChar char="-"/>
            </a:pPr>
            <a:r>
              <a:rPr lang="nb-NO" sz="2000"/>
              <a:t>Olavsskrinet </a:t>
            </a:r>
          </a:p>
        </p:txBody>
      </p:sp>
      <p:pic>
        <p:nvPicPr>
          <p:cNvPr id="4" name="Bilde 3">
            <a:extLst>
              <a:ext uri="{FF2B5EF4-FFF2-40B4-BE49-F238E27FC236}">
                <a16:creationId xmlns:a16="http://schemas.microsoft.com/office/drawing/2014/main" id="{53D8B797-AF49-4BEA-9BC1-4888174A345B}"/>
              </a:ext>
            </a:extLst>
          </p:cNvPr>
          <p:cNvPicPr>
            <a:picLocks noChangeAspect="1"/>
          </p:cNvPicPr>
          <p:nvPr/>
        </p:nvPicPr>
        <p:blipFill>
          <a:blip r:embed="rId2"/>
          <a:stretch>
            <a:fillRect/>
          </a:stretch>
        </p:blipFill>
        <p:spPr>
          <a:xfrm>
            <a:off x="6099048" y="837810"/>
            <a:ext cx="5458968" cy="5182380"/>
          </a:xfrm>
          <a:prstGeom prst="rect">
            <a:avLst/>
          </a:prstGeom>
        </p:spPr>
      </p:pic>
    </p:spTree>
    <p:extLst>
      <p:ext uri="{BB962C8B-B14F-4D97-AF65-F5344CB8AC3E}">
        <p14:creationId xmlns:p14="http://schemas.microsoft.com/office/powerpoint/2010/main" val="22551456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DF7D934E-2316-4F48-BC15-284E96B8C239}"/>
              </a:ext>
            </a:extLst>
          </p:cNvPr>
          <p:cNvSpPr>
            <a:spLocks noGrp="1"/>
          </p:cNvSpPr>
          <p:nvPr>
            <p:ph type="title"/>
          </p:nvPr>
        </p:nvSpPr>
        <p:spPr>
          <a:xfrm>
            <a:off x="630936" y="640080"/>
            <a:ext cx="4818888" cy="1481328"/>
          </a:xfrm>
        </p:spPr>
        <p:txBody>
          <a:bodyPr anchor="b">
            <a:normAutofit/>
          </a:bodyPr>
          <a:lstStyle/>
          <a:p>
            <a:r>
              <a:rPr lang="nb-NO" sz="5400"/>
              <a:t>Helgendyrkning</a:t>
            </a:r>
          </a:p>
        </p:txBody>
      </p:sp>
      <p:sp>
        <p:nvSpPr>
          <p:cNvPr id="14"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ssholder for innhold 2">
            <a:extLst>
              <a:ext uri="{FF2B5EF4-FFF2-40B4-BE49-F238E27FC236}">
                <a16:creationId xmlns:a16="http://schemas.microsoft.com/office/drawing/2014/main" id="{290F3285-D639-4C27-B718-7069B2251A4E}"/>
              </a:ext>
            </a:extLst>
          </p:cNvPr>
          <p:cNvSpPr>
            <a:spLocks noGrp="1"/>
          </p:cNvSpPr>
          <p:nvPr>
            <p:ph idx="1"/>
          </p:nvPr>
        </p:nvSpPr>
        <p:spPr>
          <a:xfrm>
            <a:off x="630936" y="2660904"/>
            <a:ext cx="4818888" cy="3547872"/>
          </a:xfrm>
        </p:spPr>
        <p:txBody>
          <a:bodyPr anchor="t">
            <a:normAutofit/>
          </a:bodyPr>
          <a:lstStyle/>
          <a:p>
            <a:pPr marL="0" indent="0">
              <a:buNone/>
            </a:pPr>
            <a:r>
              <a:rPr lang="nb-NO" sz="2200"/>
              <a:t>Olav ble Olav den hellige etter at Biskop Grimkjell erklærte han til helgen vesleolsok (3.august) 1031</a:t>
            </a:r>
          </a:p>
          <a:p>
            <a:pPr marL="0" indent="0">
              <a:buNone/>
            </a:pPr>
            <a:r>
              <a:rPr lang="nb-NO" sz="2200"/>
              <a:t>Helgenkåringen var basert på mirakler som det ble hevdet at Olav hadde utført etter sin død.</a:t>
            </a:r>
          </a:p>
          <a:p>
            <a:pPr marL="0" indent="0">
              <a:buNone/>
            </a:pPr>
            <a:r>
              <a:rPr lang="nb-NO" sz="2200"/>
              <a:t>Helgendyrkning er vanlig i den katolske kirken</a:t>
            </a:r>
          </a:p>
        </p:txBody>
      </p:sp>
      <p:pic>
        <p:nvPicPr>
          <p:cNvPr id="4" name="Bilde 3">
            <a:extLst>
              <a:ext uri="{FF2B5EF4-FFF2-40B4-BE49-F238E27FC236}">
                <a16:creationId xmlns:a16="http://schemas.microsoft.com/office/drawing/2014/main" id="{9B3B1F86-69F3-4847-B639-858C7F9F020D}"/>
              </a:ext>
            </a:extLst>
          </p:cNvPr>
          <p:cNvPicPr>
            <a:picLocks noChangeAspect="1"/>
          </p:cNvPicPr>
          <p:nvPr/>
        </p:nvPicPr>
        <p:blipFill>
          <a:blip r:embed="rId2"/>
          <a:stretch>
            <a:fillRect/>
          </a:stretch>
        </p:blipFill>
        <p:spPr>
          <a:xfrm>
            <a:off x="7050595" y="640080"/>
            <a:ext cx="3555873" cy="5577840"/>
          </a:xfrm>
          <a:prstGeom prst="rect">
            <a:avLst/>
          </a:prstGeom>
        </p:spPr>
      </p:pic>
    </p:spTree>
    <p:extLst>
      <p:ext uri="{BB962C8B-B14F-4D97-AF65-F5344CB8AC3E}">
        <p14:creationId xmlns:p14="http://schemas.microsoft.com/office/powerpoint/2010/main" val="25380149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2816883E-BB80-4B72-9D0B-06E5F9A3687A}"/>
              </a:ext>
            </a:extLst>
          </p:cNvPr>
          <p:cNvSpPr>
            <a:spLocks noGrp="1"/>
          </p:cNvSpPr>
          <p:nvPr>
            <p:ph type="title"/>
          </p:nvPr>
        </p:nvSpPr>
        <p:spPr>
          <a:xfrm>
            <a:off x="5297762" y="329184"/>
            <a:ext cx="6251110" cy="1783080"/>
          </a:xfrm>
        </p:spPr>
        <p:txBody>
          <a:bodyPr anchor="b">
            <a:normAutofit/>
          </a:bodyPr>
          <a:lstStyle/>
          <a:p>
            <a:r>
              <a:rPr lang="nb-NO" sz="5400"/>
              <a:t>Snorre</a:t>
            </a:r>
          </a:p>
        </p:txBody>
      </p:sp>
      <p:pic>
        <p:nvPicPr>
          <p:cNvPr id="4" name="Bilde 3" descr="Et bilde som inneholder tekst, benk, bok, utendørs&#10;&#10;Automatisk generert beskrivelse">
            <a:extLst>
              <a:ext uri="{FF2B5EF4-FFF2-40B4-BE49-F238E27FC236}">
                <a16:creationId xmlns:a16="http://schemas.microsoft.com/office/drawing/2014/main" id="{1F175E5E-797A-41C6-AC96-0EDCFE12E1B9}"/>
              </a:ext>
            </a:extLst>
          </p:cNvPr>
          <p:cNvPicPr>
            <a:picLocks noChangeAspect="1"/>
          </p:cNvPicPr>
          <p:nvPr/>
        </p:nvPicPr>
        <p:blipFill rotWithShape="1">
          <a:blip r:embed="rId2"/>
          <a:srcRect t="2814" r="-3" b="-3"/>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ssholder for innhold 2">
            <a:extLst>
              <a:ext uri="{FF2B5EF4-FFF2-40B4-BE49-F238E27FC236}">
                <a16:creationId xmlns:a16="http://schemas.microsoft.com/office/drawing/2014/main" id="{10CF7836-059E-4BF5-9E4B-4CDCC12C2B51}"/>
              </a:ext>
            </a:extLst>
          </p:cNvPr>
          <p:cNvSpPr>
            <a:spLocks noGrp="1"/>
          </p:cNvSpPr>
          <p:nvPr>
            <p:ph idx="1"/>
          </p:nvPr>
        </p:nvSpPr>
        <p:spPr>
          <a:xfrm>
            <a:off x="5297762" y="2706624"/>
            <a:ext cx="6251110" cy="3483864"/>
          </a:xfrm>
        </p:spPr>
        <p:txBody>
          <a:bodyPr>
            <a:normAutofit/>
          </a:bodyPr>
          <a:lstStyle/>
          <a:p>
            <a:pPr marL="0" indent="0">
              <a:buNone/>
            </a:pPr>
            <a:r>
              <a:rPr lang="nb-NO" sz="2200"/>
              <a:t>Snorre Sturlassons kongesagaer ble skrevet ned på 1200-tallet.</a:t>
            </a:r>
          </a:p>
          <a:p>
            <a:pPr marL="0" indent="0">
              <a:buNone/>
            </a:pPr>
            <a:r>
              <a:rPr lang="nb-NO" sz="2200"/>
              <a:t>Hans nedskrivinger av Olav den helliges saga er det mange har basert sin kunnskap og historier om Olav fra.</a:t>
            </a:r>
          </a:p>
          <a:p>
            <a:pPr marL="0" indent="0">
              <a:buNone/>
            </a:pPr>
            <a:r>
              <a:rPr lang="nb-NO" sz="2200"/>
              <a:t>Mange av disse kan være sanne, men av Snorres nedtegninger mye trolig er ren fiksjon, for eksempel at Olav den Hellige rev ned London Bridge </a:t>
            </a:r>
          </a:p>
        </p:txBody>
      </p:sp>
    </p:spTree>
    <p:extLst>
      <p:ext uri="{BB962C8B-B14F-4D97-AF65-F5344CB8AC3E}">
        <p14:creationId xmlns:p14="http://schemas.microsoft.com/office/powerpoint/2010/main" val="3627595162"/>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7C117C89318AE4F9CE68946630E5088" ma:contentTypeVersion="12" ma:contentTypeDescription="Create a new document." ma:contentTypeScope="" ma:versionID="88955bfe47eab286d70e7d12bb40d90b">
  <xsd:schema xmlns:xsd="http://www.w3.org/2001/XMLSchema" xmlns:xs="http://www.w3.org/2001/XMLSchema" xmlns:p="http://schemas.microsoft.com/office/2006/metadata/properties" xmlns:ns2="350b5996-c0f3-4641-8ac6-f2822ef748a3" xmlns:ns3="5357d95e-081a-4bdd-b08f-3fe0d5d5bca3" targetNamespace="http://schemas.microsoft.com/office/2006/metadata/properties" ma:root="true" ma:fieldsID="94e208f54c4d003603910336209b1de9" ns2:_="" ns3:_="">
    <xsd:import namespace="350b5996-c0f3-4641-8ac6-f2822ef748a3"/>
    <xsd:import namespace="5357d95e-081a-4bdd-b08f-3fe0d5d5bca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0b5996-c0f3-4641-8ac6-f2822ef748a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42be921f-51d9-42b5-8d52-354dfdee1ce6"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357d95e-081a-4bdd-b08f-3fe0d5d5bca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9afcd5d9-90bc-4211-add2-cf694c4fe17b}" ma:internalName="TaxCatchAll" ma:showField="CatchAllData" ma:web="5357d95e-081a-4bdd-b08f-3fe0d5d5bca3">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5357d95e-081a-4bdd-b08f-3fe0d5d5bca3" xsi:nil="true"/>
    <lcf76f155ced4ddcb4097134ff3c332f xmlns="350b5996-c0f3-4641-8ac6-f2822ef748a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FB28937-5AAF-4126-B8EC-7EB6C1E3B4FE}">
  <ds:schemaRefs>
    <ds:schemaRef ds:uri="http://schemas.microsoft.com/sharepoint/v3/contenttype/forms"/>
  </ds:schemaRefs>
</ds:datastoreItem>
</file>

<file path=customXml/itemProps2.xml><?xml version="1.0" encoding="utf-8"?>
<ds:datastoreItem xmlns:ds="http://schemas.openxmlformats.org/officeDocument/2006/customXml" ds:itemID="{CAB97F7F-CFD9-4A56-BD6D-BB9D664B721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0b5996-c0f3-4641-8ac6-f2822ef748a3"/>
    <ds:schemaRef ds:uri="5357d95e-081a-4bdd-b08f-3fe0d5d5bc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1A8F62F-81F8-4965-B965-BB8885D75C54}">
  <ds:schemaRefs>
    <ds:schemaRef ds:uri="http://schemas.microsoft.com/office/2006/metadata/properties"/>
    <ds:schemaRef ds:uri="http://schemas.microsoft.com/office/infopath/2007/PartnerControls"/>
    <ds:schemaRef ds:uri="86f0958c-e69d-44bc-9c7f-071b795998f8"/>
    <ds:schemaRef ds:uri="5357d95e-081a-4bdd-b08f-3fe0d5d5bca3"/>
    <ds:schemaRef ds:uri="350b5996-c0f3-4641-8ac6-f2822ef748a3"/>
  </ds:schemaRefs>
</ds:datastoreItem>
</file>

<file path=docProps/app.xml><?xml version="1.0" encoding="utf-8"?>
<Properties xmlns="http://schemas.openxmlformats.org/officeDocument/2006/extended-properties" xmlns:vt="http://schemas.openxmlformats.org/officeDocument/2006/docPropsVTypes">
  <TotalTime>0</TotalTime>
  <Words>791</Words>
  <Application>Microsoft Office PowerPoint</Application>
  <PresentationFormat>Widescreen</PresentationFormat>
  <Paragraphs>60</Paragraphs>
  <Slides>15</Slides>
  <Notes>0</Notes>
  <HiddenSlides>0</HiddenSlides>
  <MMClips>0</MMClips>
  <ScaleCrop>false</ScaleCrop>
  <HeadingPairs>
    <vt:vector size="4" baseType="variant">
      <vt:variant>
        <vt:lpstr>Tema</vt:lpstr>
      </vt:variant>
      <vt:variant>
        <vt:i4>1</vt:i4>
      </vt:variant>
      <vt:variant>
        <vt:lpstr>Lysbildetitler</vt:lpstr>
      </vt:variant>
      <vt:variant>
        <vt:i4>15</vt:i4>
      </vt:variant>
    </vt:vector>
  </HeadingPairs>
  <TitlesOfParts>
    <vt:vector size="16" baseType="lpstr">
      <vt:lpstr>Office-tema</vt:lpstr>
      <vt:lpstr>Kritisk tenking og kildekritikk</vt:lpstr>
      <vt:lpstr>Kritisk tenking</vt:lpstr>
      <vt:lpstr>Kritisk tenking fortsetter</vt:lpstr>
      <vt:lpstr>Kritisk tenking fortsetter</vt:lpstr>
      <vt:lpstr>Kritisk tenking fortsetter</vt:lpstr>
      <vt:lpstr>Stiklestad brukt og misbrukt i historieskrivingen</vt:lpstr>
      <vt:lpstr>Olavsmyter</vt:lpstr>
      <vt:lpstr>Helgendyrkning</vt:lpstr>
      <vt:lpstr>Snorre</vt:lpstr>
      <vt:lpstr>Bjørnsson</vt:lpstr>
      <vt:lpstr>Kongehuset</vt:lpstr>
      <vt:lpstr>NS og nynazismen</vt:lpstr>
      <vt:lpstr>Kildekritikk</vt:lpstr>
      <vt:lpstr>Kildekritikk fortsetter</vt:lpstr>
      <vt:lpstr>Kilder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Kritisk tenking og kildekritikk</dc:title>
  <dc:creator>Storholmen, Åse</dc:creator>
  <cp:lastModifiedBy>Storholmen, Åse</cp:lastModifiedBy>
  <cp:revision>2</cp:revision>
  <dcterms:created xsi:type="dcterms:W3CDTF">2022-06-14T16:01:41Z</dcterms:created>
  <dcterms:modified xsi:type="dcterms:W3CDTF">2022-08-29T20:31:20Z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0x010100B7C117C89318AE4F9CE68946630E5088</vt:lpwstr>
  </property>
</Properties>
</file>