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4DCB21-5FC9-4D0E-9066-0341166E454B}" v="12" dt="2022-05-04T09:10:25.6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1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orholmen, Åse" userId="970ffbd3-6f3d-45c6-9a91-3ac150428195" providerId="ADAL" clId="{4A4DCB21-5FC9-4D0E-9066-0341166E454B}"/>
    <pc:docChg chg="undo custSel addSld modSld">
      <pc:chgData name="Storholmen, Åse" userId="970ffbd3-6f3d-45c6-9a91-3ac150428195" providerId="ADAL" clId="{4A4DCB21-5FC9-4D0E-9066-0341166E454B}" dt="2022-05-04T09:13:42.450" v="759" actId="26606"/>
      <pc:docMkLst>
        <pc:docMk/>
      </pc:docMkLst>
      <pc:sldChg chg="addSp delSp modSp mod setBg addAnim delAnim modAnim setClrOvrMap">
        <pc:chgData name="Storholmen, Åse" userId="970ffbd3-6f3d-45c6-9a91-3ac150428195" providerId="ADAL" clId="{4A4DCB21-5FC9-4D0E-9066-0341166E454B}" dt="2022-05-04T09:13:42.450" v="759" actId="26606"/>
        <pc:sldMkLst>
          <pc:docMk/>
          <pc:sldMk cId="1672790388" sldId="256"/>
        </pc:sldMkLst>
        <pc:spChg chg="mod">
          <ac:chgData name="Storholmen, Åse" userId="970ffbd3-6f3d-45c6-9a91-3ac150428195" providerId="ADAL" clId="{4A4DCB21-5FC9-4D0E-9066-0341166E454B}" dt="2022-05-04T09:13:42.450" v="759" actId="26606"/>
          <ac:spMkLst>
            <pc:docMk/>
            <pc:sldMk cId="1672790388" sldId="256"/>
            <ac:spMk id="2" creationId="{43DC202F-2C12-744A-DA62-5985A72F85AB}"/>
          </ac:spMkLst>
        </pc:spChg>
        <pc:spChg chg="mod">
          <ac:chgData name="Storholmen, Åse" userId="970ffbd3-6f3d-45c6-9a91-3ac150428195" providerId="ADAL" clId="{4A4DCB21-5FC9-4D0E-9066-0341166E454B}" dt="2022-05-04T09:13:42.450" v="759" actId="26606"/>
          <ac:spMkLst>
            <pc:docMk/>
            <pc:sldMk cId="1672790388" sldId="256"/>
            <ac:spMk id="3" creationId="{B3776590-A507-322D-A4E6-A59A58B3F825}"/>
          </ac:spMkLst>
        </pc:spChg>
        <pc:spChg chg="add del">
          <ac:chgData name="Storholmen, Åse" userId="970ffbd3-6f3d-45c6-9a91-3ac150428195" providerId="ADAL" clId="{4A4DCB21-5FC9-4D0E-9066-0341166E454B}" dt="2022-05-04T09:08:04.541" v="667" actId="26606"/>
          <ac:spMkLst>
            <pc:docMk/>
            <pc:sldMk cId="1672790388" sldId="256"/>
            <ac:spMk id="9" creationId="{C1DD1A8A-57D5-4A81-AD04-532B043C5611}"/>
          </ac:spMkLst>
        </pc:spChg>
        <pc:spChg chg="add del">
          <ac:chgData name="Storholmen, Åse" userId="970ffbd3-6f3d-45c6-9a91-3ac150428195" providerId="ADAL" clId="{4A4DCB21-5FC9-4D0E-9066-0341166E454B}" dt="2022-05-04T09:08:04.541" v="667" actId="26606"/>
          <ac:spMkLst>
            <pc:docMk/>
            <pc:sldMk cId="1672790388" sldId="256"/>
            <ac:spMk id="11" creationId="{007891EC-4501-44ED-A8C8-B11B6DB767AB}"/>
          </ac:spMkLst>
        </pc:spChg>
        <pc:spChg chg="add del">
          <ac:chgData name="Storholmen, Åse" userId="970ffbd3-6f3d-45c6-9a91-3ac150428195" providerId="ADAL" clId="{4A4DCB21-5FC9-4D0E-9066-0341166E454B}" dt="2022-05-04T09:08:07.019" v="671" actId="26606"/>
          <ac:spMkLst>
            <pc:docMk/>
            <pc:sldMk cId="1672790388" sldId="256"/>
            <ac:spMk id="13" creationId="{86295E7F-EA66-480B-B001-C8BE7CD61903}"/>
          </ac:spMkLst>
        </pc:spChg>
        <pc:spChg chg="add del">
          <ac:chgData name="Storholmen, Åse" userId="970ffbd3-6f3d-45c6-9a91-3ac150428195" providerId="ADAL" clId="{4A4DCB21-5FC9-4D0E-9066-0341166E454B}" dt="2022-05-04T09:13:42.450" v="759" actId="26606"/>
          <ac:spMkLst>
            <pc:docMk/>
            <pc:sldMk cId="1672790388" sldId="256"/>
            <ac:spMk id="16" creationId="{C1DD1A8A-57D5-4A81-AD04-532B043C5611}"/>
          </ac:spMkLst>
        </pc:spChg>
        <pc:spChg chg="add del">
          <ac:chgData name="Storholmen, Åse" userId="970ffbd3-6f3d-45c6-9a91-3ac150428195" providerId="ADAL" clId="{4A4DCB21-5FC9-4D0E-9066-0341166E454B}" dt="2022-05-04T09:13:42.450" v="759" actId="26606"/>
          <ac:spMkLst>
            <pc:docMk/>
            <pc:sldMk cId="1672790388" sldId="256"/>
            <ac:spMk id="17" creationId="{007891EC-4501-44ED-A8C8-B11B6DB767AB}"/>
          </ac:spMkLst>
        </pc:spChg>
        <pc:spChg chg="add del">
          <ac:chgData name="Storholmen, Åse" userId="970ffbd3-6f3d-45c6-9a91-3ac150428195" providerId="ADAL" clId="{4A4DCB21-5FC9-4D0E-9066-0341166E454B}" dt="2022-05-04T09:13:32.918" v="755" actId="26606"/>
          <ac:spMkLst>
            <pc:docMk/>
            <pc:sldMk cId="1672790388" sldId="256"/>
            <ac:spMk id="22" creationId="{665DBBEF-238B-476B-96AB-8AAC3224ECEA}"/>
          </ac:spMkLst>
        </pc:spChg>
        <pc:spChg chg="add del">
          <ac:chgData name="Storholmen, Åse" userId="970ffbd3-6f3d-45c6-9a91-3ac150428195" providerId="ADAL" clId="{4A4DCB21-5FC9-4D0E-9066-0341166E454B}" dt="2022-05-04T09:13:32.918" v="755" actId="26606"/>
          <ac:spMkLst>
            <pc:docMk/>
            <pc:sldMk cId="1672790388" sldId="256"/>
            <ac:spMk id="24" creationId="{3FCFB1DE-0B7E-48CC-BA90-B2AB0889F9D6}"/>
          </ac:spMkLst>
        </pc:spChg>
        <pc:spChg chg="add del">
          <ac:chgData name="Storholmen, Åse" userId="970ffbd3-6f3d-45c6-9a91-3ac150428195" providerId="ADAL" clId="{4A4DCB21-5FC9-4D0E-9066-0341166E454B}" dt="2022-05-04T09:13:35.683" v="757" actId="26606"/>
          <ac:spMkLst>
            <pc:docMk/>
            <pc:sldMk cId="1672790388" sldId="256"/>
            <ac:spMk id="26" creationId="{5E0D6276-8D53-4DDA-A15A-90E0831F6D61}"/>
          </ac:spMkLst>
        </pc:spChg>
        <pc:spChg chg="add del">
          <ac:chgData name="Storholmen, Åse" userId="970ffbd3-6f3d-45c6-9a91-3ac150428195" providerId="ADAL" clId="{4A4DCB21-5FC9-4D0E-9066-0341166E454B}" dt="2022-05-04T09:13:35.683" v="757" actId="26606"/>
          <ac:spMkLst>
            <pc:docMk/>
            <pc:sldMk cId="1672790388" sldId="256"/>
            <ac:spMk id="27" creationId="{0AB225BA-7412-4605-8E8D-5AED2BF56A11}"/>
          </ac:spMkLst>
        </pc:spChg>
        <pc:spChg chg="add del">
          <ac:chgData name="Storholmen, Åse" userId="970ffbd3-6f3d-45c6-9a91-3ac150428195" providerId="ADAL" clId="{4A4DCB21-5FC9-4D0E-9066-0341166E454B}" dt="2022-05-04T09:13:35.683" v="757" actId="26606"/>
          <ac:spMkLst>
            <pc:docMk/>
            <pc:sldMk cId="1672790388" sldId="256"/>
            <ac:spMk id="28" creationId="{00C150C7-96FB-4EB9-BDF9-212535A6089F}"/>
          </ac:spMkLst>
        </pc:spChg>
        <pc:spChg chg="add del">
          <ac:chgData name="Storholmen, Åse" userId="970ffbd3-6f3d-45c6-9a91-3ac150428195" providerId="ADAL" clId="{4A4DCB21-5FC9-4D0E-9066-0341166E454B}" dt="2022-05-04T09:13:35.683" v="757" actId="26606"/>
          <ac:spMkLst>
            <pc:docMk/>
            <pc:sldMk cId="1672790388" sldId="256"/>
            <ac:spMk id="29" creationId="{604BB9CD-970D-4FE5-B4E3-D651735BF4FE}"/>
          </ac:spMkLst>
        </pc:spChg>
        <pc:spChg chg="add del">
          <ac:chgData name="Storholmen, Åse" userId="970ffbd3-6f3d-45c6-9a91-3ac150428195" providerId="ADAL" clId="{4A4DCB21-5FC9-4D0E-9066-0341166E454B}" dt="2022-05-04T09:13:42.450" v="759" actId="26606"/>
          <ac:spMkLst>
            <pc:docMk/>
            <pc:sldMk cId="1672790388" sldId="256"/>
            <ac:spMk id="31" creationId="{87CC2527-562A-4F69-B487-4371E5B243E7}"/>
          </ac:spMkLst>
        </pc:spChg>
        <pc:picChg chg="add mod ord">
          <ac:chgData name="Storholmen, Åse" userId="970ffbd3-6f3d-45c6-9a91-3ac150428195" providerId="ADAL" clId="{4A4DCB21-5FC9-4D0E-9066-0341166E454B}" dt="2022-05-04T09:13:42.450" v="759" actId="26606"/>
          <ac:picMkLst>
            <pc:docMk/>
            <pc:sldMk cId="1672790388" sldId="256"/>
            <ac:picMk id="4" creationId="{77183C8D-E0B1-D5DB-3F1F-420194CF10B2}"/>
          </ac:picMkLst>
        </pc:picChg>
        <pc:cxnChg chg="add del">
          <ac:chgData name="Storholmen, Åse" userId="970ffbd3-6f3d-45c6-9a91-3ac150428195" providerId="ADAL" clId="{4A4DCB21-5FC9-4D0E-9066-0341166E454B}" dt="2022-05-04T09:08:07.019" v="671" actId="26606"/>
          <ac:cxnSpMkLst>
            <pc:docMk/>
            <pc:sldMk cId="1672790388" sldId="256"/>
            <ac:cxnSpMk id="14" creationId="{E126E481-B945-4179-BD79-05E96E9B29E1}"/>
          </ac:cxnSpMkLst>
        </pc:cxnChg>
        <pc:cxnChg chg="add del">
          <ac:chgData name="Storholmen, Åse" userId="970ffbd3-6f3d-45c6-9a91-3ac150428195" providerId="ADAL" clId="{4A4DCB21-5FC9-4D0E-9066-0341166E454B}" dt="2022-05-04T09:13:42.450" v="759" actId="26606"/>
          <ac:cxnSpMkLst>
            <pc:docMk/>
            <pc:sldMk cId="1672790388" sldId="256"/>
            <ac:cxnSpMk id="32" creationId="{BCDAEC91-5BCE-4B55-9CC0-43EF94CB734B}"/>
          </ac:cxnSpMkLst>
        </pc:cxnChg>
      </pc:sldChg>
      <pc:sldChg chg="addSp delSp modSp new mod setBg">
        <pc:chgData name="Storholmen, Åse" userId="970ffbd3-6f3d-45c6-9a91-3ac150428195" providerId="ADAL" clId="{4A4DCB21-5FC9-4D0E-9066-0341166E454B}" dt="2022-05-04T09:13:13.790" v="753" actId="27636"/>
        <pc:sldMkLst>
          <pc:docMk/>
          <pc:sldMk cId="2176900420" sldId="257"/>
        </pc:sldMkLst>
        <pc:spChg chg="mod">
          <ac:chgData name="Storholmen, Åse" userId="970ffbd3-6f3d-45c6-9a91-3ac150428195" providerId="ADAL" clId="{4A4DCB21-5FC9-4D0E-9066-0341166E454B}" dt="2022-05-04T09:12:58.189" v="749" actId="26606"/>
          <ac:spMkLst>
            <pc:docMk/>
            <pc:sldMk cId="2176900420" sldId="257"/>
            <ac:spMk id="2" creationId="{FD3E77EC-4DBB-E5AA-6FE2-F30445B0925B}"/>
          </ac:spMkLst>
        </pc:spChg>
        <pc:spChg chg="mod">
          <ac:chgData name="Storholmen, Åse" userId="970ffbd3-6f3d-45c6-9a91-3ac150428195" providerId="ADAL" clId="{4A4DCB21-5FC9-4D0E-9066-0341166E454B}" dt="2022-05-04T09:13:13.790" v="753" actId="27636"/>
          <ac:spMkLst>
            <pc:docMk/>
            <pc:sldMk cId="2176900420" sldId="257"/>
            <ac:spMk id="3" creationId="{3A326779-332F-117B-794A-9BE86DD2963B}"/>
          </ac:spMkLst>
        </pc:spChg>
        <pc:spChg chg="add del">
          <ac:chgData name="Storholmen, Åse" userId="970ffbd3-6f3d-45c6-9a91-3ac150428195" providerId="ADAL" clId="{4A4DCB21-5FC9-4D0E-9066-0341166E454B}" dt="2022-05-04T09:10:35.342" v="696" actId="26606"/>
          <ac:spMkLst>
            <pc:docMk/>
            <pc:sldMk cId="2176900420" sldId="257"/>
            <ac:spMk id="71" creationId="{F13C74B1-5B17-4795-BED0-7140497B445A}"/>
          </ac:spMkLst>
        </pc:spChg>
        <pc:spChg chg="add del">
          <ac:chgData name="Storholmen, Åse" userId="970ffbd3-6f3d-45c6-9a91-3ac150428195" providerId="ADAL" clId="{4A4DCB21-5FC9-4D0E-9066-0341166E454B}" dt="2022-05-04T09:10:35.342" v="696" actId="26606"/>
          <ac:spMkLst>
            <pc:docMk/>
            <pc:sldMk cId="2176900420" sldId="257"/>
            <ac:spMk id="73" creationId="{D4974D33-8DC5-464E-8C6D-BE58F0669C17}"/>
          </ac:spMkLst>
        </pc:spChg>
        <pc:spChg chg="add del">
          <ac:chgData name="Storholmen, Åse" userId="970ffbd3-6f3d-45c6-9a91-3ac150428195" providerId="ADAL" clId="{4A4DCB21-5FC9-4D0E-9066-0341166E454B}" dt="2022-05-04T09:10:40.992" v="700" actId="26606"/>
          <ac:spMkLst>
            <pc:docMk/>
            <pc:sldMk cId="2176900420" sldId="257"/>
            <ac:spMk id="75" creationId="{55D4142C-5077-457F-A6AD-3FECFDB39685}"/>
          </ac:spMkLst>
        </pc:spChg>
        <pc:spChg chg="add del">
          <ac:chgData name="Storholmen, Åse" userId="970ffbd3-6f3d-45c6-9a91-3ac150428195" providerId="ADAL" clId="{4A4DCB21-5FC9-4D0E-9066-0341166E454B}" dt="2022-05-04T09:10:40.992" v="700" actId="26606"/>
          <ac:spMkLst>
            <pc:docMk/>
            <pc:sldMk cId="2176900420" sldId="257"/>
            <ac:spMk id="77" creationId="{7A5F0580-5EE9-419F-96EE-B6529EF6E7D0}"/>
          </ac:spMkLst>
        </pc:spChg>
        <pc:spChg chg="add del">
          <ac:chgData name="Storholmen, Åse" userId="970ffbd3-6f3d-45c6-9a91-3ac150428195" providerId="ADAL" clId="{4A4DCB21-5FC9-4D0E-9066-0341166E454B}" dt="2022-05-04T09:11:09.334" v="708" actId="26606"/>
          <ac:spMkLst>
            <pc:docMk/>
            <pc:sldMk cId="2176900420" sldId="257"/>
            <ac:spMk id="85" creationId="{45D37F4E-DDB4-456B-97E0-9937730A039F}"/>
          </ac:spMkLst>
        </pc:spChg>
        <pc:spChg chg="add del">
          <ac:chgData name="Storholmen, Åse" userId="970ffbd3-6f3d-45c6-9a91-3ac150428195" providerId="ADAL" clId="{4A4DCB21-5FC9-4D0E-9066-0341166E454B}" dt="2022-05-04T09:11:09.334" v="708" actId="26606"/>
          <ac:spMkLst>
            <pc:docMk/>
            <pc:sldMk cId="2176900420" sldId="257"/>
            <ac:spMk id="87" creationId="{B2DD41CD-8F47-4F56-AD12-4E2FF7696987}"/>
          </ac:spMkLst>
        </pc:spChg>
        <pc:spChg chg="add del">
          <ac:chgData name="Storholmen, Åse" userId="970ffbd3-6f3d-45c6-9a91-3ac150428195" providerId="ADAL" clId="{4A4DCB21-5FC9-4D0E-9066-0341166E454B}" dt="2022-05-04T09:12:58.189" v="749" actId="26606"/>
          <ac:spMkLst>
            <pc:docMk/>
            <pc:sldMk cId="2176900420" sldId="257"/>
            <ac:spMk id="89" creationId="{D4974D33-8DC5-464E-8C6D-BE58F0669C17}"/>
          </ac:spMkLst>
        </pc:spChg>
        <pc:spChg chg="add del">
          <ac:chgData name="Storholmen, Åse" userId="970ffbd3-6f3d-45c6-9a91-3ac150428195" providerId="ADAL" clId="{4A4DCB21-5FC9-4D0E-9066-0341166E454B}" dt="2022-05-04T09:12:52.094" v="746" actId="26606"/>
          <ac:spMkLst>
            <pc:docMk/>
            <pc:sldMk cId="2176900420" sldId="257"/>
            <ac:spMk id="153" creationId="{F13C74B1-5B17-4795-BED0-7140497B445A}"/>
          </ac:spMkLst>
        </pc:spChg>
        <pc:spChg chg="add del">
          <ac:chgData name="Storholmen, Åse" userId="970ffbd3-6f3d-45c6-9a91-3ac150428195" providerId="ADAL" clId="{4A4DCB21-5FC9-4D0E-9066-0341166E454B}" dt="2022-05-04T09:12:52.094" v="746" actId="26606"/>
          <ac:spMkLst>
            <pc:docMk/>
            <pc:sldMk cId="2176900420" sldId="257"/>
            <ac:spMk id="155" creationId="{D4974D33-8DC5-464E-8C6D-BE58F0669C17}"/>
          </ac:spMkLst>
        </pc:spChg>
        <pc:spChg chg="add del">
          <ac:chgData name="Storholmen, Åse" userId="970ffbd3-6f3d-45c6-9a91-3ac150428195" providerId="ADAL" clId="{4A4DCB21-5FC9-4D0E-9066-0341166E454B}" dt="2022-05-04T09:10:38.058" v="698" actId="26606"/>
          <ac:spMkLst>
            <pc:docMk/>
            <pc:sldMk cId="2176900420" sldId="257"/>
            <ac:spMk id="2052" creationId="{131BAD53-4E89-4F62-BBB7-26359763ED39}"/>
          </ac:spMkLst>
        </pc:spChg>
        <pc:spChg chg="add del">
          <ac:chgData name="Storholmen, Åse" userId="970ffbd3-6f3d-45c6-9a91-3ac150428195" providerId="ADAL" clId="{4A4DCB21-5FC9-4D0E-9066-0341166E454B}" dt="2022-05-04T09:10:38.058" v="698" actId="26606"/>
          <ac:spMkLst>
            <pc:docMk/>
            <pc:sldMk cId="2176900420" sldId="257"/>
            <ac:spMk id="2053" creationId="{62756DA2-40EB-4C6F-B962-5822FFB54FB6}"/>
          </ac:spMkLst>
        </pc:spChg>
        <pc:spChg chg="add del">
          <ac:chgData name="Storholmen, Åse" userId="970ffbd3-6f3d-45c6-9a91-3ac150428195" providerId="ADAL" clId="{4A4DCB21-5FC9-4D0E-9066-0341166E454B}" dt="2022-05-04T09:10:40.992" v="700" actId="26606"/>
          <ac:spMkLst>
            <pc:docMk/>
            <pc:sldMk cId="2176900420" sldId="257"/>
            <ac:spMk id="2055" creationId="{8FC9BE17-9A7B-462D-AE50-3D8777387304}"/>
          </ac:spMkLst>
        </pc:spChg>
        <pc:spChg chg="add del">
          <ac:chgData name="Storholmen, Åse" userId="970ffbd3-6f3d-45c6-9a91-3ac150428195" providerId="ADAL" clId="{4A4DCB21-5FC9-4D0E-9066-0341166E454B}" dt="2022-05-04T09:10:40.992" v="700" actId="26606"/>
          <ac:spMkLst>
            <pc:docMk/>
            <pc:sldMk cId="2176900420" sldId="257"/>
            <ac:spMk id="2056" creationId="{3EBE8569-6AEC-4B8C-8D53-2DE337CDBA65}"/>
          </ac:spMkLst>
        </pc:spChg>
        <pc:spChg chg="add del">
          <ac:chgData name="Storholmen, Åse" userId="970ffbd3-6f3d-45c6-9a91-3ac150428195" providerId="ADAL" clId="{4A4DCB21-5FC9-4D0E-9066-0341166E454B}" dt="2022-05-04T09:10:44.726" v="702" actId="26606"/>
          <ac:spMkLst>
            <pc:docMk/>
            <pc:sldMk cId="2176900420" sldId="257"/>
            <ac:spMk id="2058" creationId="{2B566528-1B12-4246-9431-5C2D7D081168}"/>
          </ac:spMkLst>
        </pc:spChg>
        <pc:spChg chg="add del">
          <ac:chgData name="Storholmen, Åse" userId="970ffbd3-6f3d-45c6-9a91-3ac150428195" providerId="ADAL" clId="{4A4DCB21-5FC9-4D0E-9066-0341166E454B}" dt="2022-05-04T09:11:09.338" v="709" actId="26606"/>
          <ac:spMkLst>
            <pc:docMk/>
            <pc:sldMk cId="2176900420" sldId="257"/>
            <ac:spMk id="2063" creationId="{F13C74B1-5B17-4795-BED0-7140497B445A}"/>
          </ac:spMkLst>
        </pc:spChg>
        <pc:spChg chg="add del">
          <ac:chgData name="Storholmen, Åse" userId="970ffbd3-6f3d-45c6-9a91-3ac150428195" providerId="ADAL" clId="{4A4DCB21-5FC9-4D0E-9066-0341166E454B}" dt="2022-05-04T09:11:09.338" v="709" actId="26606"/>
          <ac:spMkLst>
            <pc:docMk/>
            <pc:sldMk cId="2176900420" sldId="257"/>
            <ac:spMk id="2064" creationId="{D4974D33-8DC5-464E-8C6D-BE58F0669C17}"/>
          </ac:spMkLst>
        </pc:spChg>
        <pc:spChg chg="add del">
          <ac:chgData name="Storholmen, Åse" userId="970ffbd3-6f3d-45c6-9a91-3ac150428195" providerId="ADAL" clId="{4A4DCB21-5FC9-4D0E-9066-0341166E454B}" dt="2022-05-04T09:12:32.218" v="743" actId="26606"/>
          <ac:spMkLst>
            <pc:docMk/>
            <pc:sldMk cId="2176900420" sldId="257"/>
            <ac:spMk id="2066" creationId="{2B1D4F77-A17C-43D7-B7FA-545148E4E93D}"/>
          </ac:spMkLst>
        </pc:spChg>
        <pc:spChg chg="add del">
          <ac:chgData name="Storholmen, Åse" userId="970ffbd3-6f3d-45c6-9a91-3ac150428195" providerId="ADAL" clId="{4A4DCB21-5FC9-4D0E-9066-0341166E454B}" dt="2022-05-04T09:12:58.189" v="749" actId="26606"/>
          <ac:spMkLst>
            <pc:docMk/>
            <pc:sldMk cId="2176900420" sldId="257"/>
            <ac:spMk id="2068" creationId="{F13C74B1-5B17-4795-BED0-7140497B445A}"/>
          </ac:spMkLst>
        </pc:spChg>
        <pc:spChg chg="add del">
          <ac:chgData name="Storholmen, Åse" userId="970ffbd3-6f3d-45c6-9a91-3ac150428195" providerId="ADAL" clId="{4A4DCB21-5FC9-4D0E-9066-0341166E454B}" dt="2022-05-04T09:12:58.180" v="748" actId="26606"/>
          <ac:spMkLst>
            <pc:docMk/>
            <pc:sldMk cId="2176900420" sldId="257"/>
            <ac:spMk id="2070" creationId="{3CD9DF72-87A3-404E-A828-84CBF11A8303}"/>
          </ac:spMkLst>
        </pc:spChg>
        <pc:spChg chg="add">
          <ac:chgData name="Storholmen, Åse" userId="970ffbd3-6f3d-45c6-9a91-3ac150428195" providerId="ADAL" clId="{4A4DCB21-5FC9-4D0E-9066-0341166E454B}" dt="2022-05-04T09:12:58.189" v="749" actId="26606"/>
          <ac:spMkLst>
            <pc:docMk/>
            <pc:sldMk cId="2176900420" sldId="257"/>
            <ac:spMk id="2073" creationId="{E862BE82-D00D-42C1-BF16-93AA37870C32}"/>
          </ac:spMkLst>
        </pc:spChg>
        <pc:spChg chg="add">
          <ac:chgData name="Storholmen, Åse" userId="970ffbd3-6f3d-45c6-9a91-3ac150428195" providerId="ADAL" clId="{4A4DCB21-5FC9-4D0E-9066-0341166E454B}" dt="2022-05-04T09:12:58.189" v="749" actId="26606"/>
          <ac:spMkLst>
            <pc:docMk/>
            <pc:sldMk cId="2176900420" sldId="257"/>
            <ac:spMk id="2074" creationId="{F6D92C2D-1D3D-4974-918C-06579FB354A9}"/>
          </ac:spMkLst>
        </pc:spChg>
        <pc:grpChg chg="add del">
          <ac:chgData name="Storholmen, Åse" userId="970ffbd3-6f3d-45c6-9a91-3ac150428195" providerId="ADAL" clId="{4A4DCB21-5FC9-4D0E-9066-0341166E454B}" dt="2022-05-04T09:10:44.726" v="702" actId="26606"/>
          <ac:grpSpMkLst>
            <pc:docMk/>
            <pc:sldMk cId="2176900420" sldId="257"/>
            <ac:grpSpMk id="2059" creationId="{828A5161-06F1-46CF-8AD7-844680A59E13}"/>
          </ac:grpSpMkLst>
        </pc:grpChg>
        <pc:grpChg chg="add del">
          <ac:chgData name="Storholmen, Åse" userId="970ffbd3-6f3d-45c6-9a91-3ac150428195" providerId="ADAL" clId="{4A4DCB21-5FC9-4D0E-9066-0341166E454B}" dt="2022-05-04T09:10:44.726" v="702" actId="26606"/>
          <ac:grpSpMkLst>
            <pc:docMk/>
            <pc:sldMk cId="2176900420" sldId="257"/>
            <ac:grpSpMk id="2061" creationId="{5995D10D-E9C9-47DB-AE7E-801FEF38F5C9}"/>
          </ac:grpSpMkLst>
        </pc:grpChg>
        <pc:picChg chg="add mod ord">
          <ac:chgData name="Storholmen, Åse" userId="970ffbd3-6f3d-45c6-9a91-3ac150428195" providerId="ADAL" clId="{4A4DCB21-5FC9-4D0E-9066-0341166E454B}" dt="2022-05-04T09:12:58.189" v="749" actId="26606"/>
          <ac:picMkLst>
            <pc:docMk/>
            <pc:sldMk cId="2176900420" sldId="257"/>
            <ac:picMk id="2050" creationId="{C68CBD0D-8FE8-9FE0-610A-9CD754DBE256}"/>
          </ac:picMkLst>
        </pc:picChg>
        <pc:cxnChg chg="add del">
          <ac:chgData name="Storholmen, Åse" userId="970ffbd3-6f3d-45c6-9a91-3ac150428195" providerId="ADAL" clId="{4A4DCB21-5FC9-4D0E-9066-0341166E454B}" dt="2022-05-04T09:12:58.180" v="748" actId="26606"/>
          <ac:cxnSpMkLst>
            <pc:docMk/>
            <pc:sldMk cId="2176900420" sldId="257"/>
            <ac:cxnSpMk id="2071" creationId="{20E3A342-4D61-4E3F-AF90-1AB42AEB96CC}"/>
          </ac:cxnSpMkLst>
        </pc:cxnChg>
      </pc:sldChg>
      <pc:sldChg chg="addSp delSp modSp new mod setBg">
        <pc:chgData name="Storholmen, Åse" userId="970ffbd3-6f3d-45c6-9a91-3ac150428195" providerId="ADAL" clId="{4A4DCB21-5FC9-4D0E-9066-0341166E454B}" dt="2022-05-04T09:09:54.481" v="693" actId="26606"/>
        <pc:sldMkLst>
          <pc:docMk/>
          <pc:sldMk cId="2492941899" sldId="258"/>
        </pc:sldMkLst>
        <pc:spChg chg="mod">
          <ac:chgData name="Storholmen, Åse" userId="970ffbd3-6f3d-45c6-9a91-3ac150428195" providerId="ADAL" clId="{4A4DCB21-5FC9-4D0E-9066-0341166E454B}" dt="2022-05-04T09:09:54.481" v="693" actId="26606"/>
          <ac:spMkLst>
            <pc:docMk/>
            <pc:sldMk cId="2492941899" sldId="258"/>
            <ac:spMk id="2" creationId="{BF49F88C-A6D3-ADA9-247A-00E210D87915}"/>
          </ac:spMkLst>
        </pc:spChg>
        <pc:spChg chg="add del mod">
          <ac:chgData name="Storholmen, Åse" userId="970ffbd3-6f3d-45c6-9a91-3ac150428195" providerId="ADAL" clId="{4A4DCB21-5FC9-4D0E-9066-0341166E454B}" dt="2022-05-04T09:09:54.481" v="693" actId="26606"/>
          <ac:spMkLst>
            <pc:docMk/>
            <pc:sldMk cId="2492941899" sldId="258"/>
            <ac:spMk id="3" creationId="{20B6DA28-BD1C-D4AE-A5FC-B6136D2E27DD}"/>
          </ac:spMkLst>
        </pc:spChg>
        <pc:spChg chg="add del mod">
          <ac:chgData name="Storholmen, Åse" userId="970ffbd3-6f3d-45c6-9a91-3ac150428195" providerId="ADAL" clId="{4A4DCB21-5FC9-4D0E-9066-0341166E454B}" dt="2022-05-04T08:58:57.472" v="94" actId="478"/>
          <ac:spMkLst>
            <pc:docMk/>
            <pc:sldMk cId="2492941899" sldId="258"/>
            <ac:spMk id="4" creationId="{AB2346DB-7C7F-9976-C933-51EE90BFF5E1}"/>
          </ac:spMkLst>
        </pc:spChg>
        <pc:spChg chg="add">
          <ac:chgData name="Storholmen, Åse" userId="970ffbd3-6f3d-45c6-9a91-3ac150428195" providerId="ADAL" clId="{4A4DCB21-5FC9-4D0E-9066-0341166E454B}" dt="2022-05-04T09:09:54.481" v="693" actId="26606"/>
          <ac:spMkLst>
            <pc:docMk/>
            <pc:sldMk cId="2492941899" sldId="258"/>
            <ac:spMk id="10" creationId="{F13C74B1-5B17-4795-BED0-7140497B445A}"/>
          </ac:spMkLst>
        </pc:spChg>
        <pc:spChg chg="add">
          <ac:chgData name="Storholmen, Åse" userId="970ffbd3-6f3d-45c6-9a91-3ac150428195" providerId="ADAL" clId="{4A4DCB21-5FC9-4D0E-9066-0341166E454B}" dt="2022-05-04T09:09:54.481" v="693" actId="26606"/>
          <ac:spMkLst>
            <pc:docMk/>
            <pc:sldMk cId="2492941899" sldId="258"/>
            <ac:spMk id="12" creationId="{D4974D33-8DC5-464E-8C6D-BE58F0669C17}"/>
          </ac:spMkLst>
        </pc:spChg>
        <pc:picChg chg="add mod">
          <ac:chgData name="Storholmen, Åse" userId="970ffbd3-6f3d-45c6-9a91-3ac150428195" providerId="ADAL" clId="{4A4DCB21-5FC9-4D0E-9066-0341166E454B}" dt="2022-05-04T09:09:54.481" v="693" actId="26606"/>
          <ac:picMkLst>
            <pc:docMk/>
            <pc:sldMk cId="2492941899" sldId="258"/>
            <ac:picMk id="5" creationId="{E0AC008E-5243-4CBC-DAE9-FF4A16B4D46E}"/>
          </ac:picMkLst>
        </pc:picChg>
        <pc:picChg chg="add del">
          <ac:chgData name="Storholmen, Åse" userId="970ffbd3-6f3d-45c6-9a91-3ac150428195" providerId="ADAL" clId="{4A4DCB21-5FC9-4D0E-9066-0341166E454B}" dt="2022-05-04T08:59:00.595" v="95" actId="478"/>
          <ac:picMkLst>
            <pc:docMk/>
            <pc:sldMk cId="2492941899" sldId="258"/>
            <ac:picMk id="1026" creationId="{9EA2F821-F600-EBAE-F6D3-CCDBE236E1E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AD18D87-49AD-D95B-2D4E-B969C3F5FF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76D01883-F80D-BF35-0550-95DCEEA161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996DAC0-E7E8-B1FA-B71B-F39CFF111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4AF1A-67FB-495E-8D81-E11E7C8B93A9}" type="datetimeFigureOut">
              <a:rPr lang="nb-NO" smtClean="0"/>
              <a:t>04.05.2022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1A2DC67-BB76-4BD5-F2C8-A454EB3B0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8465A16-373C-5871-2484-AA49980AA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86ABB-BAF4-4260-B4E7-D278A345707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9984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5651AFB-E13D-2EC4-A320-E7F2C9BF6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3A4C7817-B0E0-C8D6-D942-65ABF2915C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A5F3D3D-5686-63C2-AB2E-325B71884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4AF1A-67FB-495E-8D81-E11E7C8B93A9}" type="datetimeFigureOut">
              <a:rPr lang="nb-NO" smtClean="0"/>
              <a:t>04.05.2022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D4D0A4A-3DAC-7816-5461-C557B9626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0408587-6A10-EF0C-7345-30BE34E54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86ABB-BAF4-4260-B4E7-D278A345707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98632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092C0571-09F7-125B-81EA-B4778C57A2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61E0969B-29D1-4E26-179B-07ACD286A0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D646BB3-96A1-1268-B86E-6527B873C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4AF1A-67FB-495E-8D81-E11E7C8B93A9}" type="datetimeFigureOut">
              <a:rPr lang="nb-NO" smtClean="0"/>
              <a:t>04.05.2022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98D0817-46D8-D43D-14E2-BF8D1FA9B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CE604AF-ACA5-84FE-0315-4A9A995E0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86ABB-BAF4-4260-B4E7-D278A345707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12395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AC94715-A0F4-CAF9-938E-C2455EDEC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FDDFE17-B427-C23A-FBCF-571071292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B541B0C-EAEE-2C57-22D3-6F7A52404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4AF1A-67FB-495E-8D81-E11E7C8B93A9}" type="datetimeFigureOut">
              <a:rPr lang="nb-NO" smtClean="0"/>
              <a:t>04.05.2022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123E2A4-F392-691C-F4A1-0A55EF202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16A2BD2-DEA7-7CD4-8768-6F9F8896A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86ABB-BAF4-4260-B4E7-D278A345707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9933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04E542D-B07B-5D87-949E-4718BC399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BD7A908-E514-C345-44F7-DF91768382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877F9F3-F1EE-61C7-427E-40D53F982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4AF1A-67FB-495E-8D81-E11E7C8B93A9}" type="datetimeFigureOut">
              <a:rPr lang="nb-NO" smtClean="0"/>
              <a:t>04.05.2022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0163987-E809-CE21-F4BE-4E548E8AE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A21F6BE-7AAE-262B-3295-8D8B9A5C5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86ABB-BAF4-4260-B4E7-D278A345707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32821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51BF8B3-450C-7254-D4D5-B44534F52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295F1C1-1D0A-F016-E3D1-CB9B4F83FD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82CD1D4-28A1-69C7-4A93-A9912AD914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2D7D64A-1C23-FC42-7BE0-380F6FB76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4AF1A-67FB-495E-8D81-E11E7C8B93A9}" type="datetimeFigureOut">
              <a:rPr lang="nb-NO" smtClean="0"/>
              <a:t>04.05.2022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EE83F7C-C27B-430F-DF6B-29EF6301E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678747A-E7D8-CA2D-BA47-A7B7A31F3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86ABB-BAF4-4260-B4E7-D278A345707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89636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3CB6585-ABFC-A03E-BD65-2DA9F3728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8440F05-292E-AC43-480B-96EE68DF9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6E4AC7F-2CF7-B6E3-5C8E-991091D302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80BD25A6-1559-FB70-B3B0-CED076B353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DE726625-6A92-859B-EB62-57BD7E1AFC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09779797-504D-875D-0612-33687AE72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4AF1A-67FB-495E-8D81-E11E7C8B93A9}" type="datetimeFigureOut">
              <a:rPr lang="nb-NO" smtClean="0"/>
              <a:t>04.05.2022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657712CC-41A7-F785-852D-203515E4F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A85F5F0E-3C01-0C33-D4E6-EAAA29C10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86ABB-BAF4-4260-B4E7-D278A345707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66662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43DFA24-C3A5-4761-DB0C-4D3AE9105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59199F2-6354-3A75-C379-73DF3A251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4AF1A-67FB-495E-8D81-E11E7C8B93A9}" type="datetimeFigureOut">
              <a:rPr lang="nb-NO" smtClean="0"/>
              <a:t>04.05.2022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E7F2E465-7206-696D-0B22-BE22DC048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26F1BC5-B73D-A5D6-B33A-F6574CB4B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86ABB-BAF4-4260-B4E7-D278A345707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69254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AA99CFEB-B9C9-31DD-92D5-A0563DD63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4AF1A-67FB-495E-8D81-E11E7C8B93A9}" type="datetimeFigureOut">
              <a:rPr lang="nb-NO" smtClean="0"/>
              <a:t>04.05.2022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1E79FF60-841A-FBCD-D3DD-E2DD2EEC8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C93002AE-9513-F002-7EF1-5BD43CDDD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86ABB-BAF4-4260-B4E7-D278A345707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636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111C8BC-397C-A758-1419-84CFE2C04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3ECE889-27F2-AFC7-C5EC-8A7FA4ACC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825A34ED-B093-0F82-E63D-1C6B956EA2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B0BA1E3-53B5-A9D3-83D1-95DD1C268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4AF1A-67FB-495E-8D81-E11E7C8B93A9}" type="datetimeFigureOut">
              <a:rPr lang="nb-NO" smtClean="0"/>
              <a:t>04.05.2022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24C6DE1-B713-0AF0-7E48-2B82E70D5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66EBCDE-85AC-283F-0E71-1566780D2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86ABB-BAF4-4260-B4E7-D278A345707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24277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6CBE6D0-37B6-91DC-6197-A8A478F98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D8113215-C0EC-EB5F-F08F-6F88C74FBF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38798AD-8F43-3164-F8B6-371CE2817E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31F6D34-E3F3-B6A4-1CB8-94A14E090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4AF1A-67FB-495E-8D81-E11E7C8B93A9}" type="datetimeFigureOut">
              <a:rPr lang="nb-NO" smtClean="0"/>
              <a:t>04.05.2022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D1508F6-30EF-8CB3-9179-E9B37EF36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3FB290B-EE94-E32F-5E19-784F5AC1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86ABB-BAF4-4260-B4E7-D278A345707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94207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E32D8002-7677-CEFD-EDF5-32AC77254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2A2DAA6-34BE-6E8D-CD8F-6884CEBD70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8BB716B-29CD-5910-8B5C-B3503E2EE2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4AF1A-67FB-495E-8D81-E11E7C8B93A9}" type="datetimeFigureOut">
              <a:rPr lang="nb-NO" smtClean="0"/>
              <a:t>04.05.2022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012B9F6-6EA2-0B32-4823-1AF0B5E1DD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BF6B28D-82ED-7FB3-F4DD-C1336544C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86ABB-BAF4-4260-B4E7-D278A345707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743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moster2024.no/kristenrette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8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77183C8D-E0B1-D5DB-3F1F-420194CF10B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666"/>
          <a:stretch/>
        </p:blipFill>
        <p:spPr>
          <a:xfrm>
            <a:off x="-3048" y="10"/>
            <a:ext cx="12191999" cy="6857990"/>
          </a:xfrm>
          <a:prstGeom prst="rect">
            <a:avLst/>
          </a:prstGeom>
        </p:spPr>
      </p:pic>
      <p:sp>
        <p:nvSpPr>
          <p:cNvPr id="17" name="Rectangle 10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43DC202F-2C12-744A-DA62-5985A72F85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125132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nb-NO" sz="5200">
                <a:solidFill>
                  <a:srgbClr val="FFFFFF"/>
                </a:solidFill>
              </a:rPr>
              <a:t>Kristenretten </a:t>
            </a:r>
            <a:endParaRPr lang="nb-NO" sz="5200" dirty="0">
              <a:solidFill>
                <a:srgbClr val="FFFFFF"/>
              </a:solidFill>
            </a:endParaRP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3776590-A507-322D-A4E6-A59A58B3F8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2710" y="4599992"/>
            <a:ext cx="4432042" cy="75475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47500" lnSpcReduction="20000"/>
          </a:bodyPr>
          <a:lstStyle/>
          <a:p>
            <a:endParaRPr lang="nb-NO">
              <a:solidFill>
                <a:srgbClr val="FFFFFF"/>
              </a:solidFill>
            </a:endParaRPr>
          </a:p>
          <a:p>
            <a:r>
              <a:rPr lang="nb-NO" sz="6900">
                <a:solidFill>
                  <a:srgbClr val="FFFFFF"/>
                </a:solidFill>
              </a:rPr>
              <a:t>1024- 2030</a:t>
            </a:r>
            <a:endParaRPr lang="nb-NO" sz="69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790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BF49F88C-A6D3-ADA9-247A-00E210D87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nb-NO" sz="5400"/>
              <a:t>Moster 1024- 1024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0B6DA28-BD1C-D4AE-A5FC-B6136D2E2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200"/>
              <a:t>Moster 2024 Kristenretten</a:t>
            </a:r>
          </a:p>
          <a:p>
            <a:pPr marL="0" indent="0">
              <a:buNone/>
            </a:pPr>
            <a:r>
              <a:rPr lang="nb-NO" sz="2200"/>
              <a:t>Bruk sidene til Moster 2024 som utgangspunkt for denne sekvensen.</a:t>
            </a:r>
          </a:p>
          <a:p>
            <a:pPr marL="0" indent="0">
              <a:buNone/>
            </a:pPr>
            <a:r>
              <a:rPr lang="nb-NO" sz="2200"/>
              <a:t>Her ligger det mye ute.</a:t>
            </a:r>
          </a:p>
          <a:p>
            <a:pPr marL="0" indent="0">
              <a:buNone/>
            </a:pPr>
            <a:endParaRPr lang="nb-NO" sz="2200">
              <a:hlinkClick r:id="rId2"/>
            </a:endParaRPr>
          </a:p>
          <a:p>
            <a:pPr marL="0" indent="0">
              <a:buNone/>
            </a:pPr>
            <a:r>
              <a:rPr lang="nb-NO" sz="2200">
                <a:hlinkClick r:id="rId2"/>
              </a:rPr>
              <a:t>Kristenretten | Moster 2024</a:t>
            </a:r>
            <a:endParaRPr lang="nb-NO" sz="2200"/>
          </a:p>
          <a:p>
            <a:pPr marL="0" indent="0">
              <a:buNone/>
            </a:pPr>
            <a:endParaRPr lang="nb-NO" sz="2200"/>
          </a:p>
          <a:p>
            <a:pPr marL="0" indent="0">
              <a:buNone/>
            </a:pPr>
            <a:endParaRPr lang="nb-NO" sz="220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E0AC008E-5243-4CBC-DAE9-FF4A16B4D46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054" r="-1" b="22397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492941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ulatingslova - Allkunne">
            <a:extLst>
              <a:ext uri="{FF2B5EF4-FFF2-40B4-BE49-F238E27FC236}">
                <a16:creationId xmlns:a16="http://schemas.microsoft.com/office/drawing/2014/main" id="{C68CBD0D-8FE8-9FE0-610A-9CD754DBE2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37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73" name="Freeform: Shape 152">
            <a:extLst>
              <a:ext uri="{FF2B5EF4-FFF2-40B4-BE49-F238E27FC236}">
                <a16:creationId xmlns:a16="http://schemas.microsoft.com/office/drawing/2014/main" id="{E862BE82-D00D-42C1-BF16-93AA37870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74" name="Freeform: Shape 154">
            <a:extLst>
              <a:ext uri="{FF2B5EF4-FFF2-40B4-BE49-F238E27FC236}">
                <a16:creationId xmlns:a16="http://schemas.microsoft.com/office/drawing/2014/main" id="{F6D92C2D-1D3D-4974-918C-06579FB354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50141" y="-2"/>
            <a:ext cx="5441859" cy="5654940"/>
          </a:xfrm>
          <a:custGeom>
            <a:avLst/>
            <a:gdLst>
              <a:gd name="connsiteX0" fmla="*/ 0 w 5441859"/>
              <a:gd name="connsiteY0" fmla="*/ 0 h 5654940"/>
              <a:gd name="connsiteX1" fmla="*/ 4400492 w 5441859"/>
              <a:gd name="connsiteY1" fmla="*/ 0 h 5654940"/>
              <a:gd name="connsiteX2" fmla="*/ 4484767 w 5441859"/>
              <a:gd name="connsiteY2" fmla="*/ 76595 h 5654940"/>
              <a:gd name="connsiteX3" fmla="*/ 5441859 w 5441859"/>
              <a:gd name="connsiteY3" fmla="*/ 2387221 h 5654940"/>
              <a:gd name="connsiteX4" fmla="*/ 2174140 w 5441859"/>
              <a:gd name="connsiteY4" fmla="*/ 5654940 h 5654940"/>
              <a:gd name="connsiteX5" fmla="*/ 156693 w 5441859"/>
              <a:gd name="connsiteY5" fmla="*/ 4957981 h 5654940"/>
              <a:gd name="connsiteX6" fmla="*/ 0 w 5441859"/>
              <a:gd name="connsiteY6" fmla="*/ 4820612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0" y="0"/>
                </a:moveTo>
                <a:lnTo>
                  <a:pt x="4400492" y="0"/>
                </a:lnTo>
                <a:lnTo>
                  <a:pt x="4484767" y="76595"/>
                </a:lnTo>
                <a:cubicBezTo>
                  <a:pt x="5076108" y="667936"/>
                  <a:pt x="5441859" y="1484866"/>
                  <a:pt x="5441859" y="2387221"/>
                </a:cubicBezTo>
                <a:cubicBezTo>
                  <a:pt x="5441859" y="4191932"/>
                  <a:pt x="3978851" y="5654940"/>
                  <a:pt x="2174140" y="5654940"/>
                </a:cubicBezTo>
                <a:cubicBezTo>
                  <a:pt x="1412778" y="5654940"/>
                  <a:pt x="712231" y="5394557"/>
                  <a:pt x="156693" y="4957981"/>
                </a:cubicBezTo>
                <a:lnTo>
                  <a:pt x="0" y="4820612"/>
                </a:lnTo>
                <a:close/>
              </a:path>
            </a:pathLst>
          </a:cu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FD3E77EC-4DBB-E5AA-6FE2-F30445B09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1031" y="632990"/>
            <a:ext cx="4062643" cy="1043409"/>
          </a:xfrm>
        </p:spPr>
        <p:txBody>
          <a:bodyPr>
            <a:normAutofit/>
          </a:bodyPr>
          <a:lstStyle/>
          <a:p>
            <a:r>
              <a:rPr lang="nb-NO" sz="3600"/>
              <a:t>Refleksjonsoppgave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A326779-332F-117B-794A-9BE86DD29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1031" y="1774372"/>
            <a:ext cx="4062642" cy="2918926"/>
          </a:xfrm>
        </p:spPr>
        <p:txBody>
          <a:bodyPr anchor="t">
            <a:normAutofit fontScale="92500" lnSpcReduction="20000"/>
          </a:bodyPr>
          <a:lstStyle/>
          <a:p>
            <a:pPr marL="0" indent="0">
              <a:buNone/>
            </a:pPr>
            <a:r>
              <a:rPr lang="nb-NO" sz="1500" dirty="0"/>
              <a:t>«</a:t>
            </a:r>
            <a:r>
              <a:rPr lang="nb-NO" sz="2000" dirty="0"/>
              <a:t>Kan vi se spor av Kristenretten i dagens abortdiskusjon?»</a:t>
            </a:r>
          </a:p>
          <a:p>
            <a:pPr marL="0" indent="0">
              <a:buNone/>
            </a:pPr>
            <a:r>
              <a:rPr lang="nb-NO" sz="2000" dirty="0"/>
              <a:t> Se særlig opp i mot aborten frekvensen av foster med funksjonshemminger.</a:t>
            </a:r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r>
              <a:rPr lang="nb-NO" sz="2000" dirty="0"/>
              <a:t>Bruk 2- 3 økter på refleksjonsoppgaven.</a:t>
            </a:r>
          </a:p>
          <a:p>
            <a:pPr marL="0" indent="0">
              <a:buNone/>
            </a:pPr>
            <a:r>
              <a:rPr lang="nb-NO" sz="2000" dirty="0"/>
              <a:t>Reflekter i grupper på 5 elever. </a:t>
            </a:r>
          </a:p>
          <a:p>
            <a:pPr marL="0" indent="0">
              <a:buNone/>
            </a:pPr>
            <a:r>
              <a:rPr lang="nb-NO" sz="2000" dirty="0"/>
              <a:t>Lag en presentasjon av deres argumenter. Presenter for klassen</a:t>
            </a:r>
          </a:p>
        </p:txBody>
      </p:sp>
    </p:spTree>
    <p:extLst>
      <p:ext uri="{BB962C8B-B14F-4D97-AF65-F5344CB8AC3E}">
        <p14:creationId xmlns:p14="http://schemas.microsoft.com/office/powerpoint/2010/main" val="2176900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7C117C89318AE4F9CE68946630E5088" ma:contentTypeVersion="2" ma:contentTypeDescription="Opprett et nytt dokument." ma:contentTypeScope="" ma:versionID="a40f7949556531618e456234b233d01d">
  <xsd:schema xmlns:xsd="http://www.w3.org/2001/XMLSchema" xmlns:xs="http://www.w3.org/2001/XMLSchema" xmlns:p="http://schemas.microsoft.com/office/2006/metadata/properties" xmlns:ns2="350b5996-c0f3-4641-8ac6-f2822ef748a3" targetNamespace="http://schemas.microsoft.com/office/2006/metadata/properties" ma:root="true" ma:fieldsID="b85bbe454ec90309a603c79976f38381" ns2:_="">
    <xsd:import namespace="350b5996-c0f3-4641-8ac6-f2822ef748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0b5996-c0f3-4641-8ac6-f2822ef748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6412531-29D0-4EA5-9558-3334890F0B2A}"/>
</file>

<file path=customXml/itemProps2.xml><?xml version="1.0" encoding="utf-8"?>
<ds:datastoreItem xmlns:ds="http://schemas.openxmlformats.org/officeDocument/2006/customXml" ds:itemID="{E9DCE475-6684-410A-BD06-6497EF6472ED}"/>
</file>

<file path=customXml/itemProps3.xml><?xml version="1.0" encoding="utf-8"?>
<ds:datastoreItem xmlns:ds="http://schemas.openxmlformats.org/officeDocument/2006/customXml" ds:itemID="{C3B32CDF-7F18-4578-AFB9-6FC727BBABC4}"/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79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Kristenretten </vt:lpstr>
      <vt:lpstr>Moster 1024- 1024</vt:lpstr>
      <vt:lpstr>Refleksjonsoppgave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Kristenretten </dc:title>
  <dc:creator>Storholmen, Åse</dc:creator>
  <cp:lastModifiedBy>Storholmen, Åse</cp:lastModifiedBy>
  <cp:revision>1</cp:revision>
  <dcterms:created xsi:type="dcterms:W3CDTF">2022-05-04T08:31:06Z</dcterms:created>
  <dcterms:modified xsi:type="dcterms:W3CDTF">2022-05-04T09:13:47Z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0x010100B7C117C89318AE4F9CE68946630E5088</vt:lpwstr>
  </property>
</Properties>
</file>