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60" r:id="rId6"/>
    <p:sldId id="268" r:id="rId7"/>
    <p:sldId id="261" r:id="rId8"/>
    <p:sldId id="265" r:id="rId9"/>
    <p:sldId id="259" r:id="rId10"/>
    <p:sldId id="263" r:id="rId11"/>
    <p:sldId id="262" r:id="rId12"/>
    <p:sldId id="257" r:id="rId13"/>
    <p:sldId id="266" r:id="rId14"/>
    <p:sldId id="264" r:id="rId15"/>
    <p:sldId id="267" r:id="rId16"/>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4AFCAF-E215-4628-B22A-B1B32F008E9F}" v="42" dt="2022-04-18T09:22:21.8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68" autoAdjust="0"/>
    <p:restoredTop sz="94660"/>
  </p:normalViewPr>
  <p:slideViewPr>
    <p:cSldViewPr snapToGrid="0">
      <p:cViewPr varScale="1">
        <p:scale>
          <a:sx n="104" d="100"/>
          <a:sy n="104" d="100"/>
        </p:scale>
        <p:origin x="132" y="3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orholmen, Åse" userId="970ffbd3-6f3d-45c6-9a91-3ac150428195" providerId="ADAL" clId="{D84AFCAF-E215-4628-B22A-B1B32F008E9F}"/>
    <pc:docChg chg="undo custSel mod addSld delSld modSld sldOrd">
      <pc:chgData name="Storholmen, Åse" userId="970ffbd3-6f3d-45c6-9a91-3ac150428195" providerId="ADAL" clId="{D84AFCAF-E215-4628-B22A-B1B32F008E9F}" dt="2022-04-18T09:24:13.469" v="1071" actId="26606"/>
      <pc:docMkLst>
        <pc:docMk/>
      </pc:docMkLst>
      <pc:sldChg chg="addSp delSp modSp mod setBg">
        <pc:chgData name="Storholmen, Åse" userId="970ffbd3-6f3d-45c6-9a91-3ac150428195" providerId="ADAL" clId="{D84AFCAF-E215-4628-B22A-B1B32F008E9F}" dt="2022-04-18T09:24:13.469" v="1071" actId="26606"/>
        <pc:sldMkLst>
          <pc:docMk/>
          <pc:sldMk cId="4112243514" sldId="256"/>
        </pc:sldMkLst>
        <pc:spChg chg="mod">
          <ac:chgData name="Storholmen, Åse" userId="970ffbd3-6f3d-45c6-9a91-3ac150428195" providerId="ADAL" clId="{D84AFCAF-E215-4628-B22A-B1B32F008E9F}" dt="2022-04-18T09:24:13.469" v="1071" actId="26606"/>
          <ac:spMkLst>
            <pc:docMk/>
            <pc:sldMk cId="4112243514" sldId="256"/>
            <ac:spMk id="2" creationId="{16284C8C-DCE3-4B3C-A057-D423688ADCFA}"/>
          </ac:spMkLst>
        </pc:spChg>
        <pc:spChg chg="mod">
          <ac:chgData name="Storholmen, Åse" userId="970ffbd3-6f3d-45c6-9a91-3ac150428195" providerId="ADAL" clId="{D84AFCAF-E215-4628-B22A-B1B32F008E9F}" dt="2022-04-18T09:24:13.469" v="1071" actId="26606"/>
          <ac:spMkLst>
            <pc:docMk/>
            <pc:sldMk cId="4112243514" sldId="256"/>
            <ac:spMk id="3" creationId="{C7BA4C4D-F66E-4C6B-B150-AF18DBFCA523}"/>
          </ac:spMkLst>
        </pc:spChg>
        <pc:spChg chg="add del">
          <ac:chgData name="Storholmen, Åse" userId="970ffbd3-6f3d-45c6-9a91-3ac150428195" providerId="ADAL" clId="{D84AFCAF-E215-4628-B22A-B1B32F008E9F}" dt="2022-04-18T09:24:13.469" v="1071" actId="26606"/>
          <ac:spMkLst>
            <pc:docMk/>
            <pc:sldMk cId="4112243514" sldId="256"/>
            <ac:spMk id="8" creationId="{943CAA20-3569-4189-9E48-239A229A86CA}"/>
          </ac:spMkLst>
        </pc:spChg>
        <pc:spChg chg="add del">
          <ac:chgData name="Storholmen, Åse" userId="970ffbd3-6f3d-45c6-9a91-3ac150428195" providerId="ADAL" clId="{D84AFCAF-E215-4628-B22A-B1B32F008E9F}" dt="2022-04-18T09:24:13.469" v="1071" actId="26606"/>
          <ac:spMkLst>
            <pc:docMk/>
            <pc:sldMk cId="4112243514" sldId="256"/>
            <ac:spMk id="10" creationId="{DA542B6D-E775-4832-91DC-2D20F857813A}"/>
          </ac:spMkLst>
        </pc:spChg>
      </pc:sldChg>
      <pc:sldChg chg="addSp delSp modSp mod setBg setClrOvrMap">
        <pc:chgData name="Storholmen, Åse" userId="970ffbd3-6f3d-45c6-9a91-3ac150428195" providerId="ADAL" clId="{D84AFCAF-E215-4628-B22A-B1B32F008E9F}" dt="2022-04-18T09:19:43.728" v="1021" actId="26606"/>
        <pc:sldMkLst>
          <pc:docMk/>
          <pc:sldMk cId="3209463805" sldId="257"/>
        </pc:sldMkLst>
        <pc:spChg chg="del">
          <ac:chgData name="Storholmen, Åse" userId="970ffbd3-6f3d-45c6-9a91-3ac150428195" providerId="ADAL" clId="{D84AFCAF-E215-4628-B22A-B1B32F008E9F}" dt="2022-04-18T09:15:10.173" v="980" actId="26606"/>
          <ac:spMkLst>
            <pc:docMk/>
            <pc:sldMk cId="3209463805" sldId="257"/>
            <ac:spMk id="2" creationId="{9A243D21-EAD0-4F90-819C-A5A9D6F6CDEF}"/>
          </ac:spMkLst>
        </pc:spChg>
        <pc:spChg chg="del">
          <ac:chgData name="Storholmen, Åse" userId="970ffbd3-6f3d-45c6-9a91-3ac150428195" providerId="ADAL" clId="{D84AFCAF-E215-4628-B22A-B1B32F008E9F}" dt="2022-04-13T08:15:59.646" v="0"/>
          <ac:spMkLst>
            <pc:docMk/>
            <pc:sldMk cId="3209463805" sldId="257"/>
            <ac:spMk id="3" creationId="{4104FF3C-D600-4DFD-B67C-4B3FDB5C5A92}"/>
          </ac:spMkLst>
        </pc:spChg>
        <pc:spChg chg="add del">
          <ac:chgData name="Storholmen, Åse" userId="970ffbd3-6f3d-45c6-9a91-3ac150428195" providerId="ADAL" clId="{D84AFCAF-E215-4628-B22A-B1B32F008E9F}" dt="2022-04-18T09:19:43.728" v="1021" actId="26606"/>
          <ac:spMkLst>
            <pc:docMk/>
            <pc:sldMk cId="3209463805" sldId="257"/>
            <ac:spMk id="71" creationId="{1500B4A4-B1F1-41EA-886A-B8A210DBCA3B}"/>
          </ac:spMkLst>
        </pc:spChg>
        <pc:spChg chg="add del">
          <ac:chgData name="Storholmen, Åse" userId="970ffbd3-6f3d-45c6-9a91-3ac150428195" providerId="ADAL" clId="{D84AFCAF-E215-4628-B22A-B1B32F008E9F}" dt="2022-04-18T09:19:43.728" v="1021" actId="26606"/>
          <ac:spMkLst>
            <pc:docMk/>
            <pc:sldMk cId="3209463805" sldId="257"/>
            <ac:spMk id="73" creationId="{5E55A99C-0BDC-4DBE-8E40-9FA66F629FA1}"/>
          </ac:spMkLst>
        </pc:spChg>
        <pc:picChg chg="add mod">
          <ac:chgData name="Storholmen, Åse" userId="970ffbd3-6f3d-45c6-9a91-3ac150428195" providerId="ADAL" clId="{D84AFCAF-E215-4628-B22A-B1B32F008E9F}" dt="2022-04-18T09:19:43.728" v="1021" actId="26606"/>
          <ac:picMkLst>
            <pc:docMk/>
            <pc:sldMk cId="3209463805" sldId="257"/>
            <ac:picMk id="1026" creationId="{8C11C0E0-CC73-4505-A694-04F74F02B7CF}"/>
          </ac:picMkLst>
        </pc:picChg>
      </pc:sldChg>
      <pc:sldChg chg="del">
        <pc:chgData name="Storholmen, Åse" userId="970ffbd3-6f3d-45c6-9a91-3ac150428195" providerId="ADAL" clId="{D84AFCAF-E215-4628-B22A-B1B32F008E9F}" dt="2022-04-18T08:58:40.565" v="740" actId="2696"/>
        <pc:sldMkLst>
          <pc:docMk/>
          <pc:sldMk cId="2787146503" sldId="258"/>
        </pc:sldMkLst>
      </pc:sldChg>
      <pc:sldChg chg="addSp delSp modSp add mod setBg">
        <pc:chgData name="Storholmen, Åse" userId="970ffbd3-6f3d-45c6-9a91-3ac150428195" providerId="ADAL" clId="{D84AFCAF-E215-4628-B22A-B1B32F008E9F}" dt="2022-04-18T09:11:46.322" v="964" actId="26606"/>
        <pc:sldMkLst>
          <pc:docMk/>
          <pc:sldMk cId="3710148997" sldId="259"/>
        </pc:sldMkLst>
        <pc:spChg chg="mod">
          <ac:chgData name="Storholmen, Åse" userId="970ffbd3-6f3d-45c6-9a91-3ac150428195" providerId="ADAL" clId="{D84AFCAF-E215-4628-B22A-B1B32F008E9F}" dt="2022-04-18T09:11:46.322" v="964" actId="26606"/>
          <ac:spMkLst>
            <pc:docMk/>
            <pc:sldMk cId="3710148997" sldId="259"/>
            <ac:spMk id="2" creationId="{D3F9036E-8A78-4AFD-8234-AC78471EFECF}"/>
          </ac:spMkLst>
        </pc:spChg>
        <pc:spChg chg="mod">
          <ac:chgData name="Storholmen, Åse" userId="970ffbd3-6f3d-45c6-9a91-3ac150428195" providerId="ADAL" clId="{D84AFCAF-E215-4628-B22A-B1B32F008E9F}" dt="2022-04-18T09:11:46.322" v="964" actId="26606"/>
          <ac:spMkLst>
            <pc:docMk/>
            <pc:sldMk cId="3710148997" sldId="259"/>
            <ac:spMk id="3" creationId="{A6C5193B-96E1-4BD9-84C4-8919BBB5FAA7}"/>
          </ac:spMkLst>
        </pc:spChg>
        <pc:spChg chg="add del">
          <ac:chgData name="Storholmen, Åse" userId="970ffbd3-6f3d-45c6-9a91-3ac150428195" providerId="ADAL" clId="{D84AFCAF-E215-4628-B22A-B1B32F008E9F}" dt="2022-04-18T09:11:42.830" v="961" actId="26606"/>
          <ac:spMkLst>
            <pc:docMk/>
            <pc:sldMk cId="3710148997" sldId="259"/>
            <ac:spMk id="9" creationId="{D009D6D5-DAC2-4A8B-A17A-E206B9012D09}"/>
          </ac:spMkLst>
        </pc:spChg>
        <pc:spChg chg="add del">
          <ac:chgData name="Storholmen, Åse" userId="970ffbd3-6f3d-45c6-9a91-3ac150428195" providerId="ADAL" clId="{D84AFCAF-E215-4628-B22A-B1B32F008E9F}" dt="2022-04-18T09:11:46.310" v="963" actId="26606"/>
          <ac:spMkLst>
            <pc:docMk/>
            <pc:sldMk cId="3710148997" sldId="259"/>
            <ac:spMk id="11" creationId="{D1D34770-47A8-402C-AF23-2B653F2D88C1}"/>
          </ac:spMkLst>
        </pc:spChg>
        <pc:picChg chg="add mod">
          <ac:chgData name="Storholmen, Åse" userId="970ffbd3-6f3d-45c6-9a91-3ac150428195" providerId="ADAL" clId="{D84AFCAF-E215-4628-B22A-B1B32F008E9F}" dt="2022-04-18T09:11:46.322" v="964" actId="26606"/>
          <ac:picMkLst>
            <pc:docMk/>
            <pc:sldMk cId="3710148997" sldId="259"/>
            <ac:picMk id="4" creationId="{1017B634-2E46-46EE-904C-B00D0FD92243}"/>
          </ac:picMkLst>
        </pc:picChg>
        <pc:cxnChg chg="add">
          <ac:chgData name="Storholmen, Åse" userId="970ffbd3-6f3d-45c6-9a91-3ac150428195" providerId="ADAL" clId="{D84AFCAF-E215-4628-B22A-B1B32F008E9F}" dt="2022-04-18T09:11:46.322" v="964" actId="26606"/>
          <ac:cxnSpMkLst>
            <pc:docMk/>
            <pc:sldMk cId="3710148997" sldId="259"/>
            <ac:cxnSpMk id="13" creationId="{A7F400EE-A8A5-48AF-B4D6-291B52C6F0B0}"/>
          </ac:cxnSpMkLst>
        </pc:cxnChg>
      </pc:sldChg>
      <pc:sldChg chg="addSp delSp modSp add mod setBg">
        <pc:chgData name="Storholmen, Åse" userId="970ffbd3-6f3d-45c6-9a91-3ac150428195" providerId="ADAL" clId="{D84AFCAF-E215-4628-B22A-B1B32F008E9F}" dt="2022-04-18T09:22:25.524" v="1031" actId="26606"/>
        <pc:sldMkLst>
          <pc:docMk/>
          <pc:sldMk cId="2241094926" sldId="260"/>
        </pc:sldMkLst>
        <pc:spChg chg="mod">
          <ac:chgData name="Storholmen, Åse" userId="970ffbd3-6f3d-45c6-9a91-3ac150428195" providerId="ADAL" clId="{D84AFCAF-E215-4628-B22A-B1B32F008E9F}" dt="2022-04-18T09:22:25.524" v="1031" actId="26606"/>
          <ac:spMkLst>
            <pc:docMk/>
            <pc:sldMk cId="2241094926" sldId="260"/>
            <ac:spMk id="2" creationId="{28BD6D12-7785-41E0-A35D-5E4F69BC3699}"/>
          </ac:spMkLst>
        </pc:spChg>
        <pc:spChg chg="mod ord">
          <ac:chgData name="Storholmen, Åse" userId="970ffbd3-6f3d-45c6-9a91-3ac150428195" providerId="ADAL" clId="{D84AFCAF-E215-4628-B22A-B1B32F008E9F}" dt="2022-04-18T09:22:25.524" v="1031" actId="26606"/>
          <ac:spMkLst>
            <pc:docMk/>
            <pc:sldMk cId="2241094926" sldId="260"/>
            <ac:spMk id="3" creationId="{6214C35A-2A3A-4756-833C-84199EE476AF}"/>
          </ac:spMkLst>
        </pc:spChg>
        <pc:spChg chg="add">
          <ac:chgData name="Storholmen, Åse" userId="970ffbd3-6f3d-45c6-9a91-3ac150428195" providerId="ADAL" clId="{D84AFCAF-E215-4628-B22A-B1B32F008E9F}" dt="2022-04-18T09:22:25.524" v="1031" actId="26606"/>
          <ac:spMkLst>
            <pc:docMk/>
            <pc:sldMk cId="2241094926" sldId="260"/>
            <ac:spMk id="8" creationId="{FF9B822F-893E-44C8-963C-64F50ACECBB2}"/>
          </ac:spMkLst>
        </pc:spChg>
        <pc:spChg chg="add del">
          <ac:chgData name="Storholmen, Åse" userId="970ffbd3-6f3d-45c6-9a91-3ac150428195" providerId="ADAL" clId="{D84AFCAF-E215-4628-B22A-B1B32F008E9F}" dt="2022-04-18T09:21:31.412" v="1026" actId="26606"/>
          <ac:spMkLst>
            <pc:docMk/>
            <pc:sldMk cId="2241094926" sldId="260"/>
            <ac:spMk id="11" creationId="{EBF87945-A001-489F-9D9B-7D9435F0B9CA}"/>
          </ac:spMkLst>
        </pc:spChg>
        <pc:spChg chg="add del">
          <ac:chgData name="Storholmen, Åse" userId="970ffbd3-6f3d-45c6-9a91-3ac150428195" providerId="ADAL" clId="{D84AFCAF-E215-4628-B22A-B1B32F008E9F}" dt="2022-04-18T09:21:31.412" v="1026" actId="26606"/>
          <ac:spMkLst>
            <pc:docMk/>
            <pc:sldMk cId="2241094926" sldId="260"/>
            <ac:spMk id="12" creationId="{FF9B822F-893E-44C8-963C-64F50ACECBB2}"/>
          </ac:spMkLst>
        </pc:spChg>
        <pc:spChg chg="add">
          <ac:chgData name="Storholmen, Åse" userId="970ffbd3-6f3d-45c6-9a91-3ac150428195" providerId="ADAL" clId="{D84AFCAF-E215-4628-B22A-B1B32F008E9F}" dt="2022-04-18T09:22:25.524" v="1031" actId="26606"/>
          <ac:spMkLst>
            <pc:docMk/>
            <pc:sldMk cId="2241094926" sldId="260"/>
            <ac:spMk id="13" creationId="{EBF87945-A001-489F-9D9B-7D9435F0B9CA}"/>
          </ac:spMkLst>
        </pc:spChg>
        <pc:picChg chg="add del mod">
          <ac:chgData name="Storholmen, Åse" userId="970ffbd3-6f3d-45c6-9a91-3ac150428195" providerId="ADAL" clId="{D84AFCAF-E215-4628-B22A-B1B32F008E9F}" dt="2022-04-18T09:21:32.263" v="1027"/>
          <ac:picMkLst>
            <pc:docMk/>
            <pc:sldMk cId="2241094926" sldId="260"/>
            <ac:picMk id="4" creationId="{D56C1503-CA10-40B2-99CC-0B452F3BCF3F}"/>
          </ac:picMkLst>
        </pc:picChg>
        <pc:picChg chg="add del">
          <ac:chgData name="Storholmen, Åse" userId="970ffbd3-6f3d-45c6-9a91-3ac150428195" providerId="ADAL" clId="{D84AFCAF-E215-4628-B22A-B1B32F008E9F}" dt="2022-04-18T09:21:42.239" v="1029" actId="478"/>
          <ac:picMkLst>
            <pc:docMk/>
            <pc:sldMk cId="2241094926" sldId="260"/>
            <ac:picMk id="5" creationId="{239E3755-189F-4CAC-9788-DA852C2B68F4}"/>
          </ac:picMkLst>
        </pc:picChg>
        <pc:picChg chg="add mod">
          <ac:chgData name="Storholmen, Åse" userId="970ffbd3-6f3d-45c6-9a91-3ac150428195" providerId="ADAL" clId="{D84AFCAF-E215-4628-B22A-B1B32F008E9F}" dt="2022-04-18T09:22:25.524" v="1031" actId="26606"/>
          <ac:picMkLst>
            <pc:docMk/>
            <pc:sldMk cId="2241094926" sldId="260"/>
            <ac:picMk id="6" creationId="{F5328E75-6E75-4CC4-B2AF-6862623557D4}"/>
          </ac:picMkLst>
        </pc:picChg>
        <pc:cxnChg chg="add del">
          <ac:chgData name="Storholmen, Åse" userId="970ffbd3-6f3d-45c6-9a91-3ac150428195" providerId="ADAL" clId="{D84AFCAF-E215-4628-B22A-B1B32F008E9F}" dt="2022-04-18T09:21:19.536" v="1024" actId="26606"/>
          <ac:cxnSpMkLst>
            <pc:docMk/>
            <pc:sldMk cId="2241094926" sldId="260"/>
            <ac:cxnSpMk id="9" creationId="{A7F400EE-A8A5-48AF-B4D6-291B52C6F0B0}"/>
          </ac:cxnSpMkLst>
        </pc:cxnChg>
      </pc:sldChg>
      <pc:sldChg chg="addSp delSp modSp add mod setBg">
        <pc:chgData name="Storholmen, Åse" userId="970ffbd3-6f3d-45c6-9a91-3ac150428195" providerId="ADAL" clId="{D84AFCAF-E215-4628-B22A-B1B32F008E9F}" dt="2022-04-18T09:14:24.248" v="975"/>
        <pc:sldMkLst>
          <pc:docMk/>
          <pc:sldMk cId="29773851" sldId="261"/>
        </pc:sldMkLst>
        <pc:spChg chg="mod">
          <ac:chgData name="Storholmen, Åse" userId="970ffbd3-6f3d-45c6-9a91-3ac150428195" providerId="ADAL" clId="{D84AFCAF-E215-4628-B22A-B1B32F008E9F}" dt="2022-04-18T09:11:57.416" v="965" actId="26606"/>
          <ac:spMkLst>
            <pc:docMk/>
            <pc:sldMk cId="29773851" sldId="261"/>
            <ac:spMk id="2" creationId="{6F248455-B5BA-4C54-8F65-C06636089C05}"/>
          </ac:spMkLst>
        </pc:spChg>
        <pc:spChg chg="mod">
          <ac:chgData name="Storholmen, Åse" userId="970ffbd3-6f3d-45c6-9a91-3ac150428195" providerId="ADAL" clId="{D84AFCAF-E215-4628-B22A-B1B32F008E9F}" dt="2022-04-18T09:12:02.329" v="966" actId="20577"/>
          <ac:spMkLst>
            <pc:docMk/>
            <pc:sldMk cId="29773851" sldId="261"/>
            <ac:spMk id="3" creationId="{4E256367-59CB-49B7-8D04-EC932EED4575}"/>
          </ac:spMkLst>
        </pc:spChg>
        <pc:picChg chg="add mod">
          <ac:chgData name="Storholmen, Åse" userId="970ffbd3-6f3d-45c6-9a91-3ac150428195" providerId="ADAL" clId="{D84AFCAF-E215-4628-B22A-B1B32F008E9F}" dt="2022-04-18T09:11:57.416" v="965" actId="26606"/>
          <ac:picMkLst>
            <pc:docMk/>
            <pc:sldMk cId="29773851" sldId="261"/>
            <ac:picMk id="4" creationId="{2B4B1811-CAAB-4391-82C3-CEB2F9F1DD7E}"/>
          </ac:picMkLst>
        </pc:picChg>
        <pc:picChg chg="add del">
          <ac:chgData name="Storholmen, Åse" userId="970ffbd3-6f3d-45c6-9a91-3ac150428195" providerId="ADAL" clId="{D84AFCAF-E215-4628-B22A-B1B32F008E9F}" dt="2022-04-18T09:14:24.248" v="975"/>
          <ac:picMkLst>
            <pc:docMk/>
            <pc:sldMk cId="29773851" sldId="261"/>
            <ac:picMk id="5" creationId="{B2F1F8B8-D006-4ABA-B43F-8E3A3C7CA65E}"/>
          </ac:picMkLst>
        </pc:picChg>
      </pc:sldChg>
      <pc:sldChg chg="modSp add">
        <pc:chgData name="Storholmen, Åse" userId="970ffbd3-6f3d-45c6-9a91-3ac150428195" providerId="ADAL" clId="{D84AFCAF-E215-4628-B22A-B1B32F008E9F}" dt="2022-04-13T08:26:18.815" v="382" actId="27636"/>
        <pc:sldMkLst>
          <pc:docMk/>
          <pc:sldMk cId="2306881287" sldId="262"/>
        </pc:sldMkLst>
        <pc:spChg chg="mod">
          <ac:chgData name="Storholmen, Åse" userId="970ffbd3-6f3d-45c6-9a91-3ac150428195" providerId="ADAL" clId="{D84AFCAF-E215-4628-B22A-B1B32F008E9F}" dt="2022-04-13T08:26:18.815" v="382" actId="27636"/>
          <ac:spMkLst>
            <pc:docMk/>
            <pc:sldMk cId="2306881287" sldId="262"/>
            <ac:spMk id="3" creationId="{B1A2DE25-79F0-4C74-B2D8-4BA78F7BC7AA}"/>
          </ac:spMkLst>
        </pc:spChg>
      </pc:sldChg>
      <pc:sldChg chg="addSp delSp modSp add mod setBg">
        <pc:chgData name="Storholmen, Åse" userId="970ffbd3-6f3d-45c6-9a91-3ac150428195" providerId="ADAL" clId="{D84AFCAF-E215-4628-B22A-B1B32F008E9F}" dt="2022-04-18T09:12:54.029" v="970" actId="26606"/>
        <pc:sldMkLst>
          <pc:docMk/>
          <pc:sldMk cId="2435924882" sldId="263"/>
        </pc:sldMkLst>
        <pc:spChg chg="mod">
          <ac:chgData name="Storholmen, Åse" userId="970ffbd3-6f3d-45c6-9a91-3ac150428195" providerId="ADAL" clId="{D84AFCAF-E215-4628-B22A-B1B32F008E9F}" dt="2022-04-18T09:12:54.029" v="970" actId="26606"/>
          <ac:spMkLst>
            <pc:docMk/>
            <pc:sldMk cId="2435924882" sldId="263"/>
            <ac:spMk id="2" creationId="{1B38E2C3-D99D-4893-9522-9AD5B0BEB1B4}"/>
          </ac:spMkLst>
        </pc:spChg>
        <pc:spChg chg="mod">
          <ac:chgData name="Storholmen, Åse" userId="970ffbd3-6f3d-45c6-9a91-3ac150428195" providerId="ADAL" clId="{D84AFCAF-E215-4628-B22A-B1B32F008E9F}" dt="2022-04-18T09:12:54.029" v="970" actId="26606"/>
          <ac:spMkLst>
            <pc:docMk/>
            <pc:sldMk cId="2435924882" sldId="263"/>
            <ac:spMk id="3" creationId="{7B103A77-7F60-4EEA-BCFF-EC6AD8991765}"/>
          </ac:spMkLst>
        </pc:spChg>
        <pc:spChg chg="add del">
          <ac:chgData name="Storholmen, Åse" userId="970ffbd3-6f3d-45c6-9a91-3ac150428195" providerId="ADAL" clId="{D84AFCAF-E215-4628-B22A-B1B32F008E9F}" dt="2022-04-18T09:12:54.021" v="969" actId="26606"/>
          <ac:spMkLst>
            <pc:docMk/>
            <pc:sldMk cId="2435924882" sldId="263"/>
            <ac:spMk id="9" creationId="{F13C74B1-5B17-4795-BED0-7140497B445A}"/>
          </ac:spMkLst>
        </pc:spChg>
        <pc:spChg chg="add del">
          <ac:chgData name="Storholmen, Åse" userId="970ffbd3-6f3d-45c6-9a91-3ac150428195" providerId="ADAL" clId="{D84AFCAF-E215-4628-B22A-B1B32F008E9F}" dt="2022-04-18T09:12:54.021" v="969" actId="26606"/>
          <ac:spMkLst>
            <pc:docMk/>
            <pc:sldMk cId="2435924882" sldId="263"/>
            <ac:spMk id="11" creationId="{D4974D33-8DC5-464E-8C6D-BE58F0669C17}"/>
          </ac:spMkLst>
        </pc:spChg>
        <pc:picChg chg="add mod">
          <ac:chgData name="Storholmen, Åse" userId="970ffbd3-6f3d-45c6-9a91-3ac150428195" providerId="ADAL" clId="{D84AFCAF-E215-4628-B22A-B1B32F008E9F}" dt="2022-04-18T09:12:54.029" v="970" actId="26606"/>
          <ac:picMkLst>
            <pc:docMk/>
            <pc:sldMk cId="2435924882" sldId="263"/>
            <ac:picMk id="4" creationId="{6BBE129E-D49D-4005-89EF-12B969C80253}"/>
          </ac:picMkLst>
        </pc:picChg>
        <pc:cxnChg chg="add">
          <ac:chgData name="Storholmen, Åse" userId="970ffbd3-6f3d-45c6-9a91-3ac150428195" providerId="ADAL" clId="{D84AFCAF-E215-4628-B22A-B1B32F008E9F}" dt="2022-04-18T09:12:54.029" v="970" actId="26606"/>
          <ac:cxnSpMkLst>
            <pc:docMk/>
            <pc:sldMk cId="2435924882" sldId="263"/>
            <ac:cxnSpMk id="13" creationId="{A7F400EE-A8A5-48AF-B4D6-291B52C6F0B0}"/>
          </ac:cxnSpMkLst>
        </pc:cxnChg>
      </pc:sldChg>
      <pc:sldChg chg="addSp delSp modSp add mod setBg">
        <pc:chgData name="Storholmen, Åse" userId="970ffbd3-6f3d-45c6-9a91-3ac150428195" providerId="ADAL" clId="{D84AFCAF-E215-4628-B22A-B1B32F008E9F}" dt="2022-04-18T09:18:49.563" v="1015" actId="1076"/>
        <pc:sldMkLst>
          <pc:docMk/>
          <pc:sldMk cId="559104012" sldId="264"/>
        </pc:sldMkLst>
        <pc:spChg chg="mod">
          <ac:chgData name="Storholmen, Åse" userId="970ffbd3-6f3d-45c6-9a91-3ac150428195" providerId="ADAL" clId="{D84AFCAF-E215-4628-B22A-B1B32F008E9F}" dt="2022-04-18T09:18:42.805" v="1013" actId="14100"/>
          <ac:spMkLst>
            <pc:docMk/>
            <pc:sldMk cId="559104012" sldId="264"/>
            <ac:spMk id="2" creationId="{CA32827C-E891-4AE4-89A4-E0EC78667228}"/>
          </ac:spMkLst>
        </pc:spChg>
        <pc:spChg chg="del">
          <ac:chgData name="Storholmen, Åse" userId="970ffbd3-6f3d-45c6-9a91-3ac150428195" providerId="ADAL" clId="{D84AFCAF-E215-4628-B22A-B1B32F008E9F}" dt="2022-04-18T08:39:17.503" v="625"/>
          <ac:spMkLst>
            <pc:docMk/>
            <pc:sldMk cId="559104012" sldId="264"/>
            <ac:spMk id="3" creationId="{F5386D80-C5A4-4707-86B7-63B79137D5D7}"/>
          </ac:spMkLst>
        </pc:spChg>
        <pc:spChg chg="add">
          <ac:chgData name="Storholmen, Åse" userId="970ffbd3-6f3d-45c6-9a91-3ac150428195" providerId="ADAL" clId="{D84AFCAF-E215-4628-B22A-B1B32F008E9F}" dt="2022-04-18T08:40:43.657" v="656" actId="26606"/>
          <ac:spMkLst>
            <pc:docMk/>
            <pc:sldMk cId="559104012" sldId="264"/>
            <ac:spMk id="9" creationId="{46C2E80F-49A6-4372-B103-219D417A55ED}"/>
          </ac:spMkLst>
        </pc:spChg>
        <pc:graphicFrameChg chg="add mod modGraphic">
          <ac:chgData name="Storholmen, Åse" userId="970ffbd3-6f3d-45c6-9a91-3ac150428195" providerId="ADAL" clId="{D84AFCAF-E215-4628-B22A-B1B32F008E9F}" dt="2022-04-18T08:42:21.104" v="663" actId="13926"/>
          <ac:graphicFrameMkLst>
            <pc:docMk/>
            <pc:sldMk cId="559104012" sldId="264"/>
            <ac:graphicFrameMk id="4" creationId="{BFA9A692-28F6-4F9A-BF4F-366C03D98CCB}"/>
          </ac:graphicFrameMkLst>
        </pc:graphicFrameChg>
        <pc:picChg chg="add mod">
          <ac:chgData name="Storholmen, Åse" userId="970ffbd3-6f3d-45c6-9a91-3ac150428195" providerId="ADAL" clId="{D84AFCAF-E215-4628-B22A-B1B32F008E9F}" dt="2022-04-18T09:18:49.563" v="1015" actId="1076"/>
          <ac:picMkLst>
            <pc:docMk/>
            <pc:sldMk cId="559104012" sldId="264"/>
            <ac:picMk id="5" creationId="{8292DE38-5D32-49DA-8806-88A15D13EF0B}"/>
          </ac:picMkLst>
        </pc:picChg>
      </pc:sldChg>
      <pc:sldChg chg="addSp delSp modSp add mod ord setBg setClrOvrMap">
        <pc:chgData name="Storholmen, Åse" userId="970ffbd3-6f3d-45c6-9a91-3ac150428195" providerId="ADAL" clId="{D84AFCAF-E215-4628-B22A-B1B32F008E9F}" dt="2022-04-18T09:14:08.751" v="973" actId="26606"/>
        <pc:sldMkLst>
          <pc:docMk/>
          <pc:sldMk cId="977593462" sldId="265"/>
        </pc:sldMkLst>
        <pc:spChg chg="add del">
          <ac:chgData name="Storholmen, Åse" userId="970ffbd3-6f3d-45c6-9a91-3ac150428195" providerId="ADAL" clId="{D84AFCAF-E215-4628-B22A-B1B32F008E9F}" dt="2022-04-18T09:14:08.741" v="972" actId="26606"/>
          <ac:spMkLst>
            <pc:docMk/>
            <pc:sldMk cId="977593462" sldId="265"/>
            <ac:spMk id="7" creationId="{F3060C83-F051-4F0E-ABAD-AA0DFC48B218}"/>
          </ac:spMkLst>
        </pc:spChg>
        <pc:spChg chg="add del">
          <ac:chgData name="Storholmen, Åse" userId="970ffbd3-6f3d-45c6-9a91-3ac150428195" providerId="ADAL" clId="{D84AFCAF-E215-4628-B22A-B1B32F008E9F}" dt="2022-04-18T09:14:08.741" v="972" actId="26606"/>
          <ac:spMkLst>
            <pc:docMk/>
            <pc:sldMk cId="977593462" sldId="265"/>
            <ac:spMk id="9" creationId="{83C98ABE-055B-441F-B07E-44F97F083C39}"/>
          </ac:spMkLst>
        </pc:spChg>
        <pc:spChg chg="add del">
          <ac:chgData name="Storholmen, Åse" userId="970ffbd3-6f3d-45c6-9a91-3ac150428195" providerId="ADAL" clId="{D84AFCAF-E215-4628-B22A-B1B32F008E9F}" dt="2022-04-18T09:14:08.741" v="972" actId="26606"/>
          <ac:spMkLst>
            <pc:docMk/>
            <pc:sldMk cId="977593462" sldId="265"/>
            <ac:spMk id="11" creationId="{29FDB030-9B49-4CED-8CCD-4D99382388AC}"/>
          </ac:spMkLst>
        </pc:spChg>
        <pc:spChg chg="add del">
          <ac:chgData name="Storholmen, Åse" userId="970ffbd3-6f3d-45c6-9a91-3ac150428195" providerId="ADAL" clId="{D84AFCAF-E215-4628-B22A-B1B32F008E9F}" dt="2022-04-18T09:14:08.741" v="972" actId="26606"/>
          <ac:spMkLst>
            <pc:docMk/>
            <pc:sldMk cId="977593462" sldId="265"/>
            <ac:spMk id="13" creationId="{3783CA14-24A1-485C-8B30-D6A5D87987AD}"/>
          </ac:spMkLst>
        </pc:spChg>
        <pc:spChg chg="add del">
          <ac:chgData name="Storholmen, Åse" userId="970ffbd3-6f3d-45c6-9a91-3ac150428195" providerId="ADAL" clId="{D84AFCAF-E215-4628-B22A-B1B32F008E9F}" dt="2022-04-18T09:14:08.741" v="972" actId="26606"/>
          <ac:spMkLst>
            <pc:docMk/>
            <pc:sldMk cId="977593462" sldId="265"/>
            <ac:spMk id="15" creationId="{9A97C86A-04D6-40F7-AE84-31AB43E6A846}"/>
          </ac:spMkLst>
        </pc:spChg>
        <pc:spChg chg="add del">
          <ac:chgData name="Storholmen, Åse" userId="970ffbd3-6f3d-45c6-9a91-3ac150428195" providerId="ADAL" clId="{D84AFCAF-E215-4628-B22A-B1B32F008E9F}" dt="2022-04-18T09:14:08.741" v="972" actId="26606"/>
          <ac:spMkLst>
            <pc:docMk/>
            <pc:sldMk cId="977593462" sldId="265"/>
            <ac:spMk id="17" creationId="{FF9F2414-84E8-453E-B1F3-389FDE8192D9}"/>
          </ac:spMkLst>
        </pc:spChg>
        <pc:spChg chg="add del">
          <ac:chgData name="Storholmen, Åse" userId="970ffbd3-6f3d-45c6-9a91-3ac150428195" providerId="ADAL" clId="{D84AFCAF-E215-4628-B22A-B1B32F008E9F}" dt="2022-04-18T09:14:08.741" v="972" actId="26606"/>
          <ac:spMkLst>
            <pc:docMk/>
            <pc:sldMk cId="977593462" sldId="265"/>
            <ac:spMk id="19" creationId="{3ECA69A1-7536-43AC-85EF-C7106179F5ED}"/>
          </ac:spMkLst>
        </pc:spChg>
        <pc:picChg chg="add mod">
          <ac:chgData name="Storholmen, Åse" userId="970ffbd3-6f3d-45c6-9a91-3ac150428195" providerId="ADAL" clId="{D84AFCAF-E215-4628-B22A-B1B32F008E9F}" dt="2022-04-18T09:14:08.751" v="973" actId="26606"/>
          <ac:picMkLst>
            <pc:docMk/>
            <pc:sldMk cId="977593462" sldId="265"/>
            <ac:picMk id="2" creationId="{2DE99457-D19A-48BB-9F2A-0A1F18D783DE}"/>
          </ac:picMkLst>
        </pc:picChg>
      </pc:sldChg>
      <pc:sldChg chg="addSp delSp modSp add mod setBg">
        <pc:chgData name="Storholmen, Åse" userId="970ffbd3-6f3d-45c6-9a91-3ac150428195" providerId="ADAL" clId="{D84AFCAF-E215-4628-B22A-B1B32F008E9F}" dt="2022-04-18T09:16:06.778" v="984" actId="14100"/>
        <pc:sldMkLst>
          <pc:docMk/>
          <pc:sldMk cId="4247326870" sldId="266"/>
        </pc:sldMkLst>
        <pc:spChg chg="mod">
          <ac:chgData name="Storholmen, Åse" userId="970ffbd3-6f3d-45c6-9a91-3ac150428195" providerId="ADAL" clId="{D84AFCAF-E215-4628-B22A-B1B32F008E9F}" dt="2022-04-18T09:15:00.736" v="979" actId="26606"/>
          <ac:spMkLst>
            <pc:docMk/>
            <pc:sldMk cId="4247326870" sldId="266"/>
            <ac:spMk id="2" creationId="{34038E95-2051-4D8E-8243-25327AD60B19}"/>
          </ac:spMkLst>
        </pc:spChg>
        <pc:spChg chg="mod">
          <ac:chgData name="Storholmen, Åse" userId="970ffbd3-6f3d-45c6-9a91-3ac150428195" providerId="ADAL" clId="{D84AFCAF-E215-4628-B22A-B1B32F008E9F}" dt="2022-04-18T09:15:00.736" v="979" actId="26606"/>
          <ac:spMkLst>
            <pc:docMk/>
            <pc:sldMk cId="4247326870" sldId="266"/>
            <ac:spMk id="3" creationId="{38FBBA1E-6AE6-499A-B554-41154BF0936A}"/>
          </ac:spMkLst>
        </pc:spChg>
        <pc:spChg chg="add del">
          <ac:chgData name="Storholmen, Åse" userId="970ffbd3-6f3d-45c6-9a91-3ac150428195" providerId="ADAL" clId="{D84AFCAF-E215-4628-B22A-B1B32F008E9F}" dt="2022-04-18T09:15:00.717" v="978" actId="26606"/>
          <ac:spMkLst>
            <pc:docMk/>
            <pc:sldMk cId="4247326870" sldId="266"/>
            <ac:spMk id="9" creationId="{6CCA5F87-1D1E-45CB-8D83-FC7EEFAD9935}"/>
          </ac:spMkLst>
        </pc:spChg>
        <pc:spChg chg="add del">
          <ac:chgData name="Storholmen, Åse" userId="970ffbd3-6f3d-45c6-9a91-3ac150428195" providerId="ADAL" clId="{D84AFCAF-E215-4628-B22A-B1B32F008E9F}" dt="2022-04-18T09:15:00.717" v="978" actId="26606"/>
          <ac:spMkLst>
            <pc:docMk/>
            <pc:sldMk cId="4247326870" sldId="266"/>
            <ac:spMk id="11" creationId="{7CCFC2C6-6238-4A2F-93DE-2ADF74AF635E}"/>
          </ac:spMkLst>
        </pc:spChg>
        <pc:spChg chg="add del">
          <ac:chgData name="Storholmen, Åse" userId="970ffbd3-6f3d-45c6-9a91-3ac150428195" providerId="ADAL" clId="{D84AFCAF-E215-4628-B22A-B1B32F008E9F}" dt="2022-04-18T09:15:00.717" v="978" actId="26606"/>
          <ac:spMkLst>
            <pc:docMk/>
            <pc:sldMk cId="4247326870" sldId="266"/>
            <ac:spMk id="13" creationId="{AF2F604E-43BE-4DC3-B983-E071523364F8}"/>
          </ac:spMkLst>
        </pc:spChg>
        <pc:spChg chg="add del">
          <ac:chgData name="Storholmen, Åse" userId="970ffbd3-6f3d-45c6-9a91-3ac150428195" providerId="ADAL" clId="{D84AFCAF-E215-4628-B22A-B1B32F008E9F}" dt="2022-04-18T09:15:00.717" v="978" actId="26606"/>
          <ac:spMkLst>
            <pc:docMk/>
            <pc:sldMk cId="4247326870" sldId="266"/>
            <ac:spMk id="15" creationId="{08C9B587-E65E-4B52-B37C-ABEBB6E87928}"/>
          </ac:spMkLst>
        </pc:spChg>
        <pc:picChg chg="add mod ord">
          <ac:chgData name="Storholmen, Åse" userId="970ffbd3-6f3d-45c6-9a91-3ac150428195" providerId="ADAL" clId="{D84AFCAF-E215-4628-B22A-B1B32F008E9F}" dt="2022-04-18T09:15:00.736" v="979" actId="26606"/>
          <ac:picMkLst>
            <pc:docMk/>
            <pc:sldMk cId="4247326870" sldId="266"/>
            <ac:picMk id="4" creationId="{A80B72B1-DEEB-402C-85CF-D28F349F76F5}"/>
          </ac:picMkLst>
        </pc:picChg>
        <pc:picChg chg="add mod">
          <ac:chgData name="Storholmen, Åse" userId="970ffbd3-6f3d-45c6-9a91-3ac150428195" providerId="ADAL" clId="{D84AFCAF-E215-4628-B22A-B1B32F008E9F}" dt="2022-04-18T09:16:06.778" v="984" actId="14100"/>
          <ac:picMkLst>
            <pc:docMk/>
            <pc:sldMk cId="4247326870" sldId="266"/>
            <ac:picMk id="5" creationId="{EDE03860-296F-4227-9232-7F394D776A85}"/>
          </ac:picMkLst>
        </pc:picChg>
        <pc:cxnChg chg="add">
          <ac:chgData name="Storholmen, Åse" userId="970ffbd3-6f3d-45c6-9a91-3ac150428195" providerId="ADAL" clId="{D84AFCAF-E215-4628-B22A-B1B32F008E9F}" dt="2022-04-18T09:15:00.736" v="979" actId="26606"/>
          <ac:cxnSpMkLst>
            <pc:docMk/>
            <pc:sldMk cId="4247326870" sldId="266"/>
            <ac:cxnSpMk id="17" creationId="{A7F400EE-A8A5-48AF-B4D6-291B52C6F0B0}"/>
          </ac:cxnSpMkLst>
        </pc:cxnChg>
      </pc:sldChg>
      <pc:sldChg chg="addSp delSp modSp add mod setBg">
        <pc:chgData name="Storholmen, Åse" userId="970ffbd3-6f3d-45c6-9a91-3ac150428195" providerId="ADAL" clId="{D84AFCAF-E215-4628-B22A-B1B32F008E9F}" dt="2022-04-18T09:19:13.555" v="1020" actId="26606"/>
        <pc:sldMkLst>
          <pc:docMk/>
          <pc:sldMk cId="1226706343" sldId="267"/>
        </pc:sldMkLst>
        <pc:spChg chg="mod">
          <ac:chgData name="Storholmen, Åse" userId="970ffbd3-6f3d-45c6-9a91-3ac150428195" providerId="ADAL" clId="{D84AFCAF-E215-4628-B22A-B1B32F008E9F}" dt="2022-04-18T09:19:13.555" v="1020" actId="26606"/>
          <ac:spMkLst>
            <pc:docMk/>
            <pc:sldMk cId="1226706343" sldId="267"/>
            <ac:spMk id="2" creationId="{2490EBC0-8056-47E2-A876-8BA0235BF7B3}"/>
          </ac:spMkLst>
        </pc:spChg>
        <pc:spChg chg="add del mod">
          <ac:chgData name="Storholmen, Åse" userId="970ffbd3-6f3d-45c6-9a91-3ac150428195" providerId="ADAL" clId="{D84AFCAF-E215-4628-B22A-B1B32F008E9F}" dt="2022-04-18T09:19:13.555" v="1020" actId="26606"/>
          <ac:spMkLst>
            <pc:docMk/>
            <pc:sldMk cId="1226706343" sldId="267"/>
            <ac:spMk id="3" creationId="{91F55AEA-4B69-4EEA-B971-D1D094E397A2}"/>
          </ac:spMkLst>
        </pc:spChg>
        <pc:spChg chg="add del">
          <ac:chgData name="Storholmen, Åse" userId="970ffbd3-6f3d-45c6-9a91-3ac150428195" providerId="ADAL" clId="{D84AFCAF-E215-4628-B22A-B1B32F008E9F}" dt="2022-04-18T09:19:11.866" v="1017" actId="26606"/>
          <ac:spMkLst>
            <pc:docMk/>
            <pc:sldMk cId="1226706343" sldId="267"/>
            <ac:spMk id="8" creationId="{100EDD19-6802-4EC3-95CE-CFFAB042CFD6}"/>
          </ac:spMkLst>
        </pc:spChg>
        <pc:spChg chg="add del">
          <ac:chgData name="Storholmen, Åse" userId="970ffbd3-6f3d-45c6-9a91-3ac150428195" providerId="ADAL" clId="{D84AFCAF-E215-4628-B22A-B1B32F008E9F}" dt="2022-04-18T09:19:13.522" v="1019" actId="26606"/>
          <ac:spMkLst>
            <pc:docMk/>
            <pc:sldMk cId="1226706343" sldId="267"/>
            <ac:spMk id="9" creationId="{BC68A55F-7B32-44D8-AEE5-1AF40532656C}"/>
          </ac:spMkLst>
        </pc:spChg>
        <pc:spChg chg="add del">
          <ac:chgData name="Storholmen, Åse" userId="970ffbd3-6f3d-45c6-9a91-3ac150428195" providerId="ADAL" clId="{D84AFCAF-E215-4628-B22A-B1B32F008E9F}" dt="2022-04-18T09:19:11.866" v="1017" actId="26606"/>
          <ac:spMkLst>
            <pc:docMk/>
            <pc:sldMk cId="1226706343" sldId="267"/>
            <ac:spMk id="10" creationId="{DB17E863-922E-4C26-BD64-E8FD41D28661}"/>
          </ac:spMkLst>
        </pc:spChg>
        <pc:spChg chg="add del">
          <ac:chgData name="Storholmen, Åse" userId="970ffbd3-6f3d-45c6-9a91-3ac150428195" providerId="ADAL" clId="{D84AFCAF-E215-4628-B22A-B1B32F008E9F}" dt="2022-04-18T09:19:13.522" v="1019" actId="26606"/>
          <ac:spMkLst>
            <pc:docMk/>
            <pc:sldMk cId="1226706343" sldId="267"/>
            <ac:spMk id="11" creationId="{CD1AAA2C-FBBE-42AA-B869-31D524B7653F}"/>
          </ac:spMkLst>
        </pc:spChg>
        <pc:spChg chg="add del">
          <ac:chgData name="Storholmen, Åse" userId="970ffbd3-6f3d-45c6-9a91-3ac150428195" providerId="ADAL" clId="{D84AFCAF-E215-4628-B22A-B1B32F008E9F}" dt="2022-04-18T09:19:13.522" v="1019" actId="26606"/>
          <ac:spMkLst>
            <pc:docMk/>
            <pc:sldMk cId="1226706343" sldId="267"/>
            <ac:spMk id="13" creationId="{5F937BBF-9326-4230-AB1B-F1795E350559}"/>
          </ac:spMkLst>
        </pc:spChg>
        <pc:spChg chg="add">
          <ac:chgData name="Storholmen, Åse" userId="970ffbd3-6f3d-45c6-9a91-3ac150428195" providerId="ADAL" clId="{D84AFCAF-E215-4628-B22A-B1B32F008E9F}" dt="2022-04-18T09:19:13.555" v="1020" actId="26606"/>
          <ac:spMkLst>
            <pc:docMk/>
            <pc:sldMk cId="1226706343" sldId="267"/>
            <ac:spMk id="15" creationId="{100EDD19-6802-4EC3-95CE-CFFAB042CFD6}"/>
          </ac:spMkLst>
        </pc:spChg>
        <pc:spChg chg="add">
          <ac:chgData name="Storholmen, Åse" userId="970ffbd3-6f3d-45c6-9a91-3ac150428195" providerId="ADAL" clId="{D84AFCAF-E215-4628-B22A-B1B32F008E9F}" dt="2022-04-18T09:19:13.555" v="1020" actId="26606"/>
          <ac:spMkLst>
            <pc:docMk/>
            <pc:sldMk cId="1226706343" sldId="267"/>
            <ac:spMk id="16" creationId="{DB17E863-922E-4C26-BD64-E8FD41D28661}"/>
          </ac:spMkLst>
        </pc:spChg>
        <pc:spChg chg="add">
          <ac:chgData name="Storholmen, Åse" userId="970ffbd3-6f3d-45c6-9a91-3ac150428195" providerId="ADAL" clId="{D84AFCAF-E215-4628-B22A-B1B32F008E9F}" dt="2022-04-18T09:19:13.555" v="1020" actId="26606"/>
          <ac:spMkLst>
            <pc:docMk/>
            <pc:sldMk cId="1226706343" sldId="267"/>
            <ac:spMk id="17" creationId="{91F55AEA-4B69-4EEA-B971-D1D094E397A2}"/>
          </ac:spMkLst>
        </pc:spChg>
        <pc:graphicFrameChg chg="add del">
          <ac:chgData name="Storholmen, Åse" userId="970ffbd3-6f3d-45c6-9a91-3ac150428195" providerId="ADAL" clId="{D84AFCAF-E215-4628-B22A-B1B32F008E9F}" dt="2022-04-18T09:19:13.522" v="1019" actId="26606"/>
          <ac:graphicFrameMkLst>
            <pc:docMk/>
            <pc:sldMk cId="1226706343" sldId="267"/>
            <ac:graphicFrameMk id="5" creationId="{354D1797-328C-C750-BF88-82F5D7E0A44E}"/>
          </ac:graphicFrameMkLst>
        </pc:graphicFrameChg>
      </pc:sldChg>
      <pc:sldChg chg="addSp delSp modSp add mod setBg">
        <pc:chgData name="Storholmen, Åse" userId="970ffbd3-6f3d-45c6-9a91-3ac150428195" providerId="ADAL" clId="{D84AFCAF-E215-4628-B22A-B1B32F008E9F}" dt="2022-04-18T09:23:14.345" v="1038" actId="255"/>
        <pc:sldMkLst>
          <pc:docMk/>
          <pc:sldMk cId="953748820" sldId="268"/>
        </pc:sldMkLst>
        <pc:spChg chg="mod">
          <ac:chgData name="Storholmen, Åse" userId="970ffbd3-6f3d-45c6-9a91-3ac150428195" providerId="ADAL" clId="{D84AFCAF-E215-4628-B22A-B1B32F008E9F}" dt="2022-04-18T09:22:43.254" v="1036" actId="26606"/>
          <ac:spMkLst>
            <pc:docMk/>
            <pc:sldMk cId="953748820" sldId="268"/>
            <ac:spMk id="2" creationId="{329F39F7-A816-4A4A-94D0-C472808E61D2}"/>
          </ac:spMkLst>
        </pc:spChg>
        <pc:spChg chg="mod">
          <ac:chgData name="Storholmen, Åse" userId="970ffbd3-6f3d-45c6-9a91-3ac150428195" providerId="ADAL" clId="{D84AFCAF-E215-4628-B22A-B1B32F008E9F}" dt="2022-04-18T09:23:14.345" v="1038" actId="255"/>
          <ac:spMkLst>
            <pc:docMk/>
            <pc:sldMk cId="953748820" sldId="268"/>
            <ac:spMk id="3" creationId="{D9B76B62-6434-4CF2-A04B-32AB765B5C7D}"/>
          </ac:spMkLst>
        </pc:spChg>
        <pc:spChg chg="add del">
          <ac:chgData name="Storholmen, Åse" userId="970ffbd3-6f3d-45c6-9a91-3ac150428195" providerId="ADAL" clId="{D84AFCAF-E215-4628-B22A-B1B32F008E9F}" dt="2022-04-18T09:22:41.159" v="1033" actId="26606"/>
          <ac:spMkLst>
            <pc:docMk/>
            <pc:sldMk cId="953748820" sldId="268"/>
            <ac:spMk id="8" creationId="{777A147A-9ED8-46B4-8660-1B3C2AA880B5}"/>
          </ac:spMkLst>
        </pc:spChg>
        <pc:spChg chg="add del">
          <ac:chgData name="Storholmen, Åse" userId="970ffbd3-6f3d-45c6-9a91-3ac150428195" providerId="ADAL" clId="{D84AFCAF-E215-4628-B22A-B1B32F008E9F}" dt="2022-04-18T09:22:41.159" v="1033" actId="26606"/>
          <ac:spMkLst>
            <pc:docMk/>
            <pc:sldMk cId="953748820" sldId="268"/>
            <ac:spMk id="10" creationId="{5D6C15A0-C087-4593-8414-2B4EC1CDC3DE}"/>
          </ac:spMkLst>
        </pc:spChg>
        <pc:spChg chg="add del">
          <ac:chgData name="Storholmen, Åse" userId="970ffbd3-6f3d-45c6-9a91-3ac150428195" providerId="ADAL" clId="{D84AFCAF-E215-4628-B22A-B1B32F008E9F}" dt="2022-04-18T09:22:43.230" v="1035" actId="26606"/>
          <ac:spMkLst>
            <pc:docMk/>
            <pc:sldMk cId="953748820" sldId="268"/>
            <ac:spMk id="12" creationId="{100EDD19-6802-4EC3-95CE-CFFAB042CFD6}"/>
          </ac:spMkLst>
        </pc:spChg>
        <pc:spChg chg="add del">
          <ac:chgData name="Storholmen, Åse" userId="970ffbd3-6f3d-45c6-9a91-3ac150428195" providerId="ADAL" clId="{D84AFCAF-E215-4628-B22A-B1B32F008E9F}" dt="2022-04-18T09:22:43.230" v="1035" actId="26606"/>
          <ac:spMkLst>
            <pc:docMk/>
            <pc:sldMk cId="953748820" sldId="268"/>
            <ac:spMk id="13" creationId="{DB17E863-922E-4C26-BD64-E8FD41D28661}"/>
          </ac:spMkLst>
        </pc:spChg>
        <pc:spChg chg="add">
          <ac:chgData name="Storholmen, Åse" userId="970ffbd3-6f3d-45c6-9a91-3ac150428195" providerId="ADAL" clId="{D84AFCAF-E215-4628-B22A-B1B32F008E9F}" dt="2022-04-18T09:22:43.254" v="1036" actId="26606"/>
          <ac:spMkLst>
            <pc:docMk/>
            <pc:sldMk cId="953748820" sldId="268"/>
            <ac:spMk id="15" creationId="{777A147A-9ED8-46B4-8660-1B3C2AA880B5}"/>
          </ac:spMkLst>
        </pc:spChg>
        <pc:spChg chg="add">
          <ac:chgData name="Storholmen, Åse" userId="970ffbd3-6f3d-45c6-9a91-3ac150428195" providerId="ADAL" clId="{D84AFCAF-E215-4628-B22A-B1B32F008E9F}" dt="2022-04-18T09:22:43.254" v="1036" actId="26606"/>
          <ac:spMkLst>
            <pc:docMk/>
            <pc:sldMk cId="953748820" sldId="268"/>
            <ac:spMk id="16" creationId="{5D6C15A0-C087-4593-8414-2B4EC1CDC3DE}"/>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6C9FAF7-68E1-48D5-B27E-4FF6C936D85F}"/>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CE1B49B5-304C-47A2-9FE4-172661970D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62E01444-3D22-44BC-BC5A-5DA7839E6941}"/>
              </a:ext>
            </a:extLst>
          </p:cNvPr>
          <p:cNvSpPr>
            <a:spLocks noGrp="1"/>
          </p:cNvSpPr>
          <p:nvPr>
            <p:ph type="dt" sz="half" idx="10"/>
          </p:nvPr>
        </p:nvSpPr>
        <p:spPr/>
        <p:txBody>
          <a:bodyPr/>
          <a:lstStyle/>
          <a:p>
            <a:fld id="{C53D4F1E-F401-467C-86BC-27FD52E8AE99}" type="datetimeFigureOut">
              <a:rPr lang="nb-NO" smtClean="0"/>
              <a:t>13.04.2022</a:t>
            </a:fld>
            <a:endParaRPr lang="nb-NO"/>
          </a:p>
        </p:txBody>
      </p:sp>
      <p:sp>
        <p:nvSpPr>
          <p:cNvPr id="5" name="Plassholder for bunntekst 4">
            <a:extLst>
              <a:ext uri="{FF2B5EF4-FFF2-40B4-BE49-F238E27FC236}">
                <a16:creationId xmlns:a16="http://schemas.microsoft.com/office/drawing/2014/main" id="{BF0C38D4-B749-465B-841A-0ACD3EA8B889}"/>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F9178DA1-B4C5-4AA7-986C-4CCB616AB192}"/>
              </a:ext>
            </a:extLst>
          </p:cNvPr>
          <p:cNvSpPr>
            <a:spLocks noGrp="1"/>
          </p:cNvSpPr>
          <p:nvPr>
            <p:ph type="sldNum" sz="quarter" idx="12"/>
          </p:nvPr>
        </p:nvSpPr>
        <p:spPr/>
        <p:txBody>
          <a:bodyPr/>
          <a:lstStyle/>
          <a:p>
            <a:fld id="{1F1016BE-7BC2-4865-A708-D3A6D711553C}" type="slidenum">
              <a:rPr lang="nb-NO" smtClean="0"/>
              <a:t>‹#›</a:t>
            </a:fld>
            <a:endParaRPr lang="nb-NO"/>
          </a:p>
        </p:txBody>
      </p:sp>
    </p:spTree>
    <p:extLst>
      <p:ext uri="{BB962C8B-B14F-4D97-AF65-F5344CB8AC3E}">
        <p14:creationId xmlns:p14="http://schemas.microsoft.com/office/powerpoint/2010/main" val="18097487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8C8B5D3-0A10-4E79-B7A7-F94A6043E355}"/>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D75EC3EE-14A7-472C-A67D-54C9F89BA2C2}"/>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EAA62501-87BE-43E3-8C43-E9155B765987}"/>
              </a:ext>
            </a:extLst>
          </p:cNvPr>
          <p:cNvSpPr>
            <a:spLocks noGrp="1"/>
          </p:cNvSpPr>
          <p:nvPr>
            <p:ph type="dt" sz="half" idx="10"/>
          </p:nvPr>
        </p:nvSpPr>
        <p:spPr/>
        <p:txBody>
          <a:bodyPr/>
          <a:lstStyle/>
          <a:p>
            <a:fld id="{C53D4F1E-F401-467C-86BC-27FD52E8AE99}" type="datetimeFigureOut">
              <a:rPr lang="nb-NO" smtClean="0"/>
              <a:t>13.04.2022</a:t>
            </a:fld>
            <a:endParaRPr lang="nb-NO"/>
          </a:p>
        </p:txBody>
      </p:sp>
      <p:sp>
        <p:nvSpPr>
          <p:cNvPr id="5" name="Plassholder for bunntekst 4">
            <a:extLst>
              <a:ext uri="{FF2B5EF4-FFF2-40B4-BE49-F238E27FC236}">
                <a16:creationId xmlns:a16="http://schemas.microsoft.com/office/drawing/2014/main" id="{C1718726-98BA-4932-8C4D-FC07BE28117F}"/>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2F0DE0C-3381-4448-BE5C-E8521A9048ED}"/>
              </a:ext>
            </a:extLst>
          </p:cNvPr>
          <p:cNvSpPr>
            <a:spLocks noGrp="1"/>
          </p:cNvSpPr>
          <p:nvPr>
            <p:ph type="sldNum" sz="quarter" idx="12"/>
          </p:nvPr>
        </p:nvSpPr>
        <p:spPr/>
        <p:txBody>
          <a:bodyPr/>
          <a:lstStyle/>
          <a:p>
            <a:fld id="{1F1016BE-7BC2-4865-A708-D3A6D711553C}" type="slidenum">
              <a:rPr lang="nb-NO" smtClean="0"/>
              <a:t>‹#›</a:t>
            </a:fld>
            <a:endParaRPr lang="nb-NO"/>
          </a:p>
        </p:txBody>
      </p:sp>
    </p:spTree>
    <p:extLst>
      <p:ext uri="{BB962C8B-B14F-4D97-AF65-F5344CB8AC3E}">
        <p14:creationId xmlns:p14="http://schemas.microsoft.com/office/powerpoint/2010/main" val="639986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27E6BFB1-A61A-482F-B069-FF413981DA53}"/>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7D68CF5F-77FD-4708-879C-F710C2CF5142}"/>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38A3211-9267-49DA-B2CE-A6441F6256C9}"/>
              </a:ext>
            </a:extLst>
          </p:cNvPr>
          <p:cNvSpPr>
            <a:spLocks noGrp="1"/>
          </p:cNvSpPr>
          <p:nvPr>
            <p:ph type="dt" sz="half" idx="10"/>
          </p:nvPr>
        </p:nvSpPr>
        <p:spPr/>
        <p:txBody>
          <a:bodyPr/>
          <a:lstStyle/>
          <a:p>
            <a:fld id="{C53D4F1E-F401-467C-86BC-27FD52E8AE99}" type="datetimeFigureOut">
              <a:rPr lang="nb-NO" smtClean="0"/>
              <a:t>13.04.2022</a:t>
            </a:fld>
            <a:endParaRPr lang="nb-NO"/>
          </a:p>
        </p:txBody>
      </p:sp>
      <p:sp>
        <p:nvSpPr>
          <p:cNvPr id="5" name="Plassholder for bunntekst 4">
            <a:extLst>
              <a:ext uri="{FF2B5EF4-FFF2-40B4-BE49-F238E27FC236}">
                <a16:creationId xmlns:a16="http://schemas.microsoft.com/office/drawing/2014/main" id="{B8B4765E-75DD-4E1A-9155-25E07A95EDD1}"/>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31843CE9-400F-4638-8E6B-49371FA362B7}"/>
              </a:ext>
            </a:extLst>
          </p:cNvPr>
          <p:cNvSpPr>
            <a:spLocks noGrp="1"/>
          </p:cNvSpPr>
          <p:nvPr>
            <p:ph type="sldNum" sz="quarter" idx="12"/>
          </p:nvPr>
        </p:nvSpPr>
        <p:spPr/>
        <p:txBody>
          <a:bodyPr/>
          <a:lstStyle/>
          <a:p>
            <a:fld id="{1F1016BE-7BC2-4865-A708-D3A6D711553C}" type="slidenum">
              <a:rPr lang="nb-NO" smtClean="0"/>
              <a:t>‹#›</a:t>
            </a:fld>
            <a:endParaRPr lang="nb-NO"/>
          </a:p>
        </p:txBody>
      </p:sp>
    </p:spTree>
    <p:extLst>
      <p:ext uri="{BB962C8B-B14F-4D97-AF65-F5344CB8AC3E}">
        <p14:creationId xmlns:p14="http://schemas.microsoft.com/office/powerpoint/2010/main" val="2022456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B88655B-78F7-4839-AF01-CCAA6F71B611}"/>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1AC7C6AA-5C22-466A-A0BB-BFED48C3DE3C}"/>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01EC94B-84C2-4FBA-8D7D-09F2C8F4A787}"/>
              </a:ext>
            </a:extLst>
          </p:cNvPr>
          <p:cNvSpPr>
            <a:spLocks noGrp="1"/>
          </p:cNvSpPr>
          <p:nvPr>
            <p:ph type="dt" sz="half" idx="10"/>
          </p:nvPr>
        </p:nvSpPr>
        <p:spPr/>
        <p:txBody>
          <a:bodyPr/>
          <a:lstStyle/>
          <a:p>
            <a:fld id="{C53D4F1E-F401-467C-86BC-27FD52E8AE99}" type="datetimeFigureOut">
              <a:rPr lang="nb-NO" smtClean="0"/>
              <a:t>13.04.2022</a:t>
            </a:fld>
            <a:endParaRPr lang="nb-NO"/>
          </a:p>
        </p:txBody>
      </p:sp>
      <p:sp>
        <p:nvSpPr>
          <p:cNvPr id="5" name="Plassholder for bunntekst 4">
            <a:extLst>
              <a:ext uri="{FF2B5EF4-FFF2-40B4-BE49-F238E27FC236}">
                <a16:creationId xmlns:a16="http://schemas.microsoft.com/office/drawing/2014/main" id="{41F96471-77DA-469D-97A9-0C40D27B09C6}"/>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FEBEC92-5942-4D12-80A4-C6542DED6B84}"/>
              </a:ext>
            </a:extLst>
          </p:cNvPr>
          <p:cNvSpPr>
            <a:spLocks noGrp="1"/>
          </p:cNvSpPr>
          <p:nvPr>
            <p:ph type="sldNum" sz="quarter" idx="12"/>
          </p:nvPr>
        </p:nvSpPr>
        <p:spPr/>
        <p:txBody>
          <a:bodyPr/>
          <a:lstStyle/>
          <a:p>
            <a:fld id="{1F1016BE-7BC2-4865-A708-D3A6D711553C}" type="slidenum">
              <a:rPr lang="nb-NO" smtClean="0"/>
              <a:t>‹#›</a:t>
            </a:fld>
            <a:endParaRPr lang="nb-NO"/>
          </a:p>
        </p:txBody>
      </p:sp>
    </p:spTree>
    <p:extLst>
      <p:ext uri="{BB962C8B-B14F-4D97-AF65-F5344CB8AC3E}">
        <p14:creationId xmlns:p14="http://schemas.microsoft.com/office/powerpoint/2010/main" val="3945527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472F24D-0137-4C14-97D0-9CE1C2563E6F}"/>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2E510663-A14B-4249-A405-1E4D5960DC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E086D077-B9ED-4EEC-B28F-86DE35B122BA}"/>
              </a:ext>
            </a:extLst>
          </p:cNvPr>
          <p:cNvSpPr>
            <a:spLocks noGrp="1"/>
          </p:cNvSpPr>
          <p:nvPr>
            <p:ph type="dt" sz="half" idx="10"/>
          </p:nvPr>
        </p:nvSpPr>
        <p:spPr/>
        <p:txBody>
          <a:bodyPr/>
          <a:lstStyle/>
          <a:p>
            <a:fld id="{C53D4F1E-F401-467C-86BC-27FD52E8AE99}" type="datetimeFigureOut">
              <a:rPr lang="nb-NO" smtClean="0"/>
              <a:t>13.04.2022</a:t>
            </a:fld>
            <a:endParaRPr lang="nb-NO"/>
          </a:p>
        </p:txBody>
      </p:sp>
      <p:sp>
        <p:nvSpPr>
          <p:cNvPr id="5" name="Plassholder for bunntekst 4">
            <a:extLst>
              <a:ext uri="{FF2B5EF4-FFF2-40B4-BE49-F238E27FC236}">
                <a16:creationId xmlns:a16="http://schemas.microsoft.com/office/drawing/2014/main" id="{F971ED72-9E27-48AB-9BB9-13B2E3708C54}"/>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8977821F-857E-4209-AE34-16602B254673}"/>
              </a:ext>
            </a:extLst>
          </p:cNvPr>
          <p:cNvSpPr>
            <a:spLocks noGrp="1"/>
          </p:cNvSpPr>
          <p:nvPr>
            <p:ph type="sldNum" sz="quarter" idx="12"/>
          </p:nvPr>
        </p:nvSpPr>
        <p:spPr/>
        <p:txBody>
          <a:bodyPr/>
          <a:lstStyle/>
          <a:p>
            <a:fld id="{1F1016BE-7BC2-4865-A708-D3A6D711553C}" type="slidenum">
              <a:rPr lang="nb-NO" smtClean="0"/>
              <a:t>‹#›</a:t>
            </a:fld>
            <a:endParaRPr lang="nb-NO"/>
          </a:p>
        </p:txBody>
      </p:sp>
    </p:spTree>
    <p:extLst>
      <p:ext uri="{BB962C8B-B14F-4D97-AF65-F5344CB8AC3E}">
        <p14:creationId xmlns:p14="http://schemas.microsoft.com/office/powerpoint/2010/main" val="463431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B7A03C0-F2A4-4128-9C29-4BCCCED0F17F}"/>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2941DEF1-069F-4B7A-9449-5C42A217F6EA}"/>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81FD3603-6425-4A05-9707-E0F633BEB0B9}"/>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A95DE7B4-B986-421B-A89F-D11BFBF78A10}"/>
              </a:ext>
            </a:extLst>
          </p:cNvPr>
          <p:cNvSpPr>
            <a:spLocks noGrp="1"/>
          </p:cNvSpPr>
          <p:nvPr>
            <p:ph type="dt" sz="half" idx="10"/>
          </p:nvPr>
        </p:nvSpPr>
        <p:spPr/>
        <p:txBody>
          <a:bodyPr/>
          <a:lstStyle/>
          <a:p>
            <a:fld id="{C53D4F1E-F401-467C-86BC-27FD52E8AE99}" type="datetimeFigureOut">
              <a:rPr lang="nb-NO" smtClean="0"/>
              <a:t>13.04.2022</a:t>
            </a:fld>
            <a:endParaRPr lang="nb-NO"/>
          </a:p>
        </p:txBody>
      </p:sp>
      <p:sp>
        <p:nvSpPr>
          <p:cNvPr id="6" name="Plassholder for bunntekst 5">
            <a:extLst>
              <a:ext uri="{FF2B5EF4-FFF2-40B4-BE49-F238E27FC236}">
                <a16:creationId xmlns:a16="http://schemas.microsoft.com/office/drawing/2014/main" id="{B51230AC-3E9A-4AAC-9346-A43BF07B56CB}"/>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1CF08EA8-2F97-4287-A71E-FAC373637140}"/>
              </a:ext>
            </a:extLst>
          </p:cNvPr>
          <p:cNvSpPr>
            <a:spLocks noGrp="1"/>
          </p:cNvSpPr>
          <p:nvPr>
            <p:ph type="sldNum" sz="quarter" idx="12"/>
          </p:nvPr>
        </p:nvSpPr>
        <p:spPr/>
        <p:txBody>
          <a:bodyPr/>
          <a:lstStyle/>
          <a:p>
            <a:fld id="{1F1016BE-7BC2-4865-A708-D3A6D711553C}" type="slidenum">
              <a:rPr lang="nb-NO" smtClean="0"/>
              <a:t>‹#›</a:t>
            </a:fld>
            <a:endParaRPr lang="nb-NO"/>
          </a:p>
        </p:txBody>
      </p:sp>
    </p:spTree>
    <p:extLst>
      <p:ext uri="{BB962C8B-B14F-4D97-AF65-F5344CB8AC3E}">
        <p14:creationId xmlns:p14="http://schemas.microsoft.com/office/powerpoint/2010/main" val="2666390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F9CAC75-4931-49C9-BC88-68D4B6F611E2}"/>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2B3D9FE2-4EBA-49E1-93F1-0DCDCECD15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58FF4731-669A-4223-B006-DB626889FC0E}"/>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FF0E95DE-CB85-44A6-8307-87E7FCA86D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EACE3891-878C-4EA5-8582-FA8A16FEE3AF}"/>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932D9635-8AC8-403B-A89B-81A6DE2BB8EA}"/>
              </a:ext>
            </a:extLst>
          </p:cNvPr>
          <p:cNvSpPr>
            <a:spLocks noGrp="1"/>
          </p:cNvSpPr>
          <p:nvPr>
            <p:ph type="dt" sz="half" idx="10"/>
          </p:nvPr>
        </p:nvSpPr>
        <p:spPr/>
        <p:txBody>
          <a:bodyPr/>
          <a:lstStyle/>
          <a:p>
            <a:fld id="{C53D4F1E-F401-467C-86BC-27FD52E8AE99}" type="datetimeFigureOut">
              <a:rPr lang="nb-NO" smtClean="0"/>
              <a:t>13.04.2022</a:t>
            </a:fld>
            <a:endParaRPr lang="nb-NO"/>
          </a:p>
        </p:txBody>
      </p:sp>
      <p:sp>
        <p:nvSpPr>
          <p:cNvPr id="8" name="Plassholder for bunntekst 7">
            <a:extLst>
              <a:ext uri="{FF2B5EF4-FFF2-40B4-BE49-F238E27FC236}">
                <a16:creationId xmlns:a16="http://schemas.microsoft.com/office/drawing/2014/main" id="{6DD26833-D106-4A3D-99A7-689BFBE3B991}"/>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A1B387A2-D2F2-4DA0-A07B-0137DEA3347A}"/>
              </a:ext>
            </a:extLst>
          </p:cNvPr>
          <p:cNvSpPr>
            <a:spLocks noGrp="1"/>
          </p:cNvSpPr>
          <p:nvPr>
            <p:ph type="sldNum" sz="quarter" idx="12"/>
          </p:nvPr>
        </p:nvSpPr>
        <p:spPr/>
        <p:txBody>
          <a:bodyPr/>
          <a:lstStyle/>
          <a:p>
            <a:fld id="{1F1016BE-7BC2-4865-A708-D3A6D711553C}" type="slidenum">
              <a:rPr lang="nb-NO" smtClean="0"/>
              <a:t>‹#›</a:t>
            </a:fld>
            <a:endParaRPr lang="nb-NO"/>
          </a:p>
        </p:txBody>
      </p:sp>
    </p:spTree>
    <p:extLst>
      <p:ext uri="{BB962C8B-B14F-4D97-AF65-F5344CB8AC3E}">
        <p14:creationId xmlns:p14="http://schemas.microsoft.com/office/powerpoint/2010/main" val="3752410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DCEB1FD-C852-4571-B93C-A6B4BC086A34}"/>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1FFF734C-F61B-4C26-9F57-63F58B4CC949}"/>
              </a:ext>
            </a:extLst>
          </p:cNvPr>
          <p:cNvSpPr>
            <a:spLocks noGrp="1"/>
          </p:cNvSpPr>
          <p:nvPr>
            <p:ph type="dt" sz="half" idx="10"/>
          </p:nvPr>
        </p:nvSpPr>
        <p:spPr/>
        <p:txBody>
          <a:bodyPr/>
          <a:lstStyle/>
          <a:p>
            <a:fld id="{C53D4F1E-F401-467C-86BC-27FD52E8AE99}" type="datetimeFigureOut">
              <a:rPr lang="nb-NO" smtClean="0"/>
              <a:t>13.04.2022</a:t>
            </a:fld>
            <a:endParaRPr lang="nb-NO"/>
          </a:p>
        </p:txBody>
      </p:sp>
      <p:sp>
        <p:nvSpPr>
          <p:cNvPr id="4" name="Plassholder for bunntekst 3">
            <a:extLst>
              <a:ext uri="{FF2B5EF4-FFF2-40B4-BE49-F238E27FC236}">
                <a16:creationId xmlns:a16="http://schemas.microsoft.com/office/drawing/2014/main" id="{F99166D7-1BB0-4C0E-9C50-89BDAF6B053E}"/>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CB056185-6F24-4904-9AEC-6A7745D4F8AA}"/>
              </a:ext>
            </a:extLst>
          </p:cNvPr>
          <p:cNvSpPr>
            <a:spLocks noGrp="1"/>
          </p:cNvSpPr>
          <p:nvPr>
            <p:ph type="sldNum" sz="quarter" idx="12"/>
          </p:nvPr>
        </p:nvSpPr>
        <p:spPr/>
        <p:txBody>
          <a:bodyPr/>
          <a:lstStyle/>
          <a:p>
            <a:fld id="{1F1016BE-7BC2-4865-A708-D3A6D711553C}" type="slidenum">
              <a:rPr lang="nb-NO" smtClean="0"/>
              <a:t>‹#›</a:t>
            </a:fld>
            <a:endParaRPr lang="nb-NO"/>
          </a:p>
        </p:txBody>
      </p:sp>
    </p:spTree>
    <p:extLst>
      <p:ext uri="{BB962C8B-B14F-4D97-AF65-F5344CB8AC3E}">
        <p14:creationId xmlns:p14="http://schemas.microsoft.com/office/powerpoint/2010/main" val="2337364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45658AAD-1495-4D59-93E5-568D774055D7}"/>
              </a:ext>
            </a:extLst>
          </p:cNvPr>
          <p:cNvSpPr>
            <a:spLocks noGrp="1"/>
          </p:cNvSpPr>
          <p:nvPr>
            <p:ph type="dt" sz="half" idx="10"/>
          </p:nvPr>
        </p:nvSpPr>
        <p:spPr/>
        <p:txBody>
          <a:bodyPr/>
          <a:lstStyle/>
          <a:p>
            <a:fld id="{C53D4F1E-F401-467C-86BC-27FD52E8AE99}" type="datetimeFigureOut">
              <a:rPr lang="nb-NO" smtClean="0"/>
              <a:t>13.04.2022</a:t>
            </a:fld>
            <a:endParaRPr lang="nb-NO"/>
          </a:p>
        </p:txBody>
      </p:sp>
      <p:sp>
        <p:nvSpPr>
          <p:cNvPr id="3" name="Plassholder for bunntekst 2">
            <a:extLst>
              <a:ext uri="{FF2B5EF4-FFF2-40B4-BE49-F238E27FC236}">
                <a16:creationId xmlns:a16="http://schemas.microsoft.com/office/drawing/2014/main" id="{630B791E-B9CD-42C2-B66F-44F507B949F2}"/>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BC9FEDC6-69E3-44EC-A04C-3BBE2E963F44}"/>
              </a:ext>
            </a:extLst>
          </p:cNvPr>
          <p:cNvSpPr>
            <a:spLocks noGrp="1"/>
          </p:cNvSpPr>
          <p:nvPr>
            <p:ph type="sldNum" sz="quarter" idx="12"/>
          </p:nvPr>
        </p:nvSpPr>
        <p:spPr/>
        <p:txBody>
          <a:bodyPr/>
          <a:lstStyle/>
          <a:p>
            <a:fld id="{1F1016BE-7BC2-4865-A708-D3A6D711553C}" type="slidenum">
              <a:rPr lang="nb-NO" smtClean="0"/>
              <a:t>‹#›</a:t>
            </a:fld>
            <a:endParaRPr lang="nb-NO"/>
          </a:p>
        </p:txBody>
      </p:sp>
    </p:spTree>
    <p:extLst>
      <p:ext uri="{BB962C8B-B14F-4D97-AF65-F5344CB8AC3E}">
        <p14:creationId xmlns:p14="http://schemas.microsoft.com/office/powerpoint/2010/main" val="4155734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02DF43A-E3B7-405A-BDD8-0D869632701D}"/>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0CEFF1BC-536B-4E97-B742-37CDB12FAD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AA42D102-6478-4572-BCDC-B403413309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A7D1AB53-2927-4F69-8417-3F832CA1DBF6}"/>
              </a:ext>
            </a:extLst>
          </p:cNvPr>
          <p:cNvSpPr>
            <a:spLocks noGrp="1"/>
          </p:cNvSpPr>
          <p:nvPr>
            <p:ph type="dt" sz="half" idx="10"/>
          </p:nvPr>
        </p:nvSpPr>
        <p:spPr/>
        <p:txBody>
          <a:bodyPr/>
          <a:lstStyle/>
          <a:p>
            <a:fld id="{C53D4F1E-F401-467C-86BC-27FD52E8AE99}" type="datetimeFigureOut">
              <a:rPr lang="nb-NO" smtClean="0"/>
              <a:t>13.04.2022</a:t>
            </a:fld>
            <a:endParaRPr lang="nb-NO"/>
          </a:p>
        </p:txBody>
      </p:sp>
      <p:sp>
        <p:nvSpPr>
          <p:cNvPr id="6" name="Plassholder for bunntekst 5">
            <a:extLst>
              <a:ext uri="{FF2B5EF4-FFF2-40B4-BE49-F238E27FC236}">
                <a16:creationId xmlns:a16="http://schemas.microsoft.com/office/drawing/2014/main" id="{9F7485E5-5316-46C2-BBB7-F8C5BA623FFE}"/>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B987B529-F6A7-4C6D-B6D6-4A6E155145ED}"/>
              </a:ext>
            </a:extLst>
          </p:cNvPr>
          <p:cNvSpPr>
            <a:spLocks noGrp="1"/>
          </p:cNvSpPr>
          <p:nvPr>
            <p:ph type="sldNum" sz="quarter" idx="12"/>
          </p:nvPr>
        </p:nvSpPr>
        <p:spPr/>
        <p:txBody>
          <a:bodyPr/>
          <a:lstStyle/>
          <a:p>
            <a:fld id="{1F1016BE-7BC2-4865-A708-D3A6D711553C}" type="slidenum">
              <a:rPr lang="nb-NO" smtClean="0"/>
              <a:t>‹#›</a:t>
            </a:fld>
            <a:endParaRPr lang="nb-NO"/>
          </a:p>
        </p:txBody>
      </p:sp>
    </p:spTree>
    <p:extLst>
      <p:ext uri="{BB962C8B-B14F-4D97-AF65-F5344CB8AC3E}">
        <p14:creationId xmlns:p14="http://schemas.microsoft.com/office/powerpoint/2010/main" val="1241147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D7E230B-3009-4194-8515-75D4191C776D}"/>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86ADF4B4-621C-4CA8-93A4-1742D2BC75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BCEEA60E-B045-4BFE-B545-F4F2B9DC8C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CCAC5AB9-41AB-477F-ABEB-18B3C51BA208}"/>
              </a:ext>
            </a:extLst>
          </p:cNvPr>
          <p:cNvSpPr>
            <a:spLocks noGrp="1"/>
          </p:cNvSpPr>
          <p:nvPr>
            <p:ph type="dt" sz="half" idx="10"/>
          </p:nvPr>
        </p:nvSpPr>
        <p:spPr/>
        <p:txBody>
          <a:bodyPr/>
          <a:lstStyle/>
          <a:p>
            <a:fld id="{C53D4F1E-F401-467C-86BC-27FD52E8AE99}" type="datetimeFigureOut">
              <a:rPr lang="nb-NO" smtClean="0"/>
              <a:t>13.04.2022</a:t>
            </a:fld>
            <a:endParaRPr lang="nb-NO"/>
          </a:p>
        </p:txBody>
      </p:sp>
      <p:sp>
        <p:nvSpPr>
          <p:cNvPr id="6" name="Plassholder for bunntekst 5">
            <a:extLst>
              <a:ext uri="{FF2B5EF4-FFF2-40B4-BE49-F238E27FC236}">
                <a16:creationId xmlns:a16="http://schemas.microsoft.com/office/drawing/2014/main" id="{F30FCF59-8C5E-4E5F-A870-CDF509F5C720}"/>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3B5FDCFB-830E-4791-B952-05A307A801AB}"/>
              </a:ext>
            </a:extLst>
          </p:cNvPr>
          <p:cNvSpPr>
            <a:spLocks noGrp="1"/>
          </p:cNvSpPr>
          <p:nvPr>
            <p:ph type="sldNum" sz="quarter" idx="12"/>
          </p:nvPr>
        </p:nvSpPr>
        <p:spPr/>
        <p:txBody>
          <a:bodyPr/>
          <a:lstStyle/>
          <a:p>
            <a:fld id="{1F1016BE-7BC2-4865-A708-D3A6D711553C}" type="slidenum">
              <a:rPr lang="nb-NO" smtClean="0"/>
              <a:t>‹#›</a:t>
            </a:fld>
            <a:endParaRPr lang="nb-NO"/>
          </a:p>
        </p:txBody>
      </p:sp>
    </p:spTree>
    <p:extLst>
      <p:ext uri="{BB962C8B-B14F-4D97-AF65-F5344CB8AC3E}">
        <p14:creationId xmlns:p14="http://schemas.microsoft.com/office/powerpoint/2010/main" val="1624159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BF119214-9906-476D-875F-F04A4ED99F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99331549-04B2-492B-B72D-280FA8835D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5FCEE613-6466-4538-BB3D-A96C1F18EA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3D4F1E-F401-467C-86BC-27FD52E8AE99}" type="datetimeFigureOut">
              <a:rPr lang="nb-NO" smtClean="0"/>
              <a:t>13.04.2022</a:t>
            </a:fld>
            <a:endParaRPr lang="nb-NO"/>
          </a:p>
        </p:txBody>
      </p:sp>
      <p:sp>
        <p:nvSpPr>
          <p:cNvPr id="5" name="Plassholder for bunntekst 4">
            <a:extLst>
              <a:ext uri="{FF2B5EF4-FFF2-40B4-BE49-F238E27FC236}">
                <a16:creationId xmlns:a16="http://schemas.microsoft.com/office/drawing/2014/main" id="{35FEED11-57EB-4EDC-A480-BB8D2D6114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8C00958F-A455-48A2-A8FB-F2574D067A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1016BE-7BC2-4865-A708-D3A6D711553C}" type="slidenum">
              <a:rPr lang="nb-NO" smtClean="0"/>
              <a:t>‹#›</a:t>
            </a:fld>
            <a:endParaRPr lang="nb-NO"/>
          </a:p>
        </p:txBody>
      </p:sp>
    </p:spTree>
    <p:extLst>
      <p:ext uri="{BB962C8B-B14F-4D97-AF65-F5344CB8AC3E}">
        <p14:creationId xmlns:p14="http://schemas.microsoft.com/office/powerpoint/2010/main" val="36742884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virksommeord.no/tale/102/" TargetMode="Externa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https://no.wikipedia.org/wiki/Paris" TargetMode="External"/><Relationship Id="rId13" Type="http://schemas.openxmlformats.org/officeDocument/2006/relationships/hyperlink" Target="https://snl.no/roman" TargetMode="External"/><Relationship Id="rId18" Type="http://schemas.openxmlformats.org/officeDocument/2006/relationships/hyperlink" Target="https://snl.no/politikk" TargetMode="External"/><Relationship Id="rId3" Type="http://schemas.openxmlformats.org/officeDocument/2006/relationships/hyperlink" Target="https://no.wikipedia.org/wiki/1832" TargetMode="External"/><Relationship Id="rId7" Type="http://schemas.openxmlformats.org/officeDocument/2006/relationships/hyperlink" Target="https://no.wikipedia.org/wiki/1910" TargetMode="External"/><Relationship Id="rId12" Type="http://schemas.openxmlformats.org/officeDocument/2006/relationships/hyperlink" Target="http://snl.no/Europa" TargetMode="External"/><Relationship Id="rId17" Type="http://schemas.openxmlformats.org/officeDocument/2006/relationships/hyperlink" Target="https://snl.no/journalist" TargetMode="External"/><Relationship Id="rId2" Type="http://schemas.openxmlformats.org/officeDocument/2006/relationships/hyperlink" Target="https://no.wikipedia.org/wiki/8._desember" TargetMode="External"/><Relationship Id="rId16" Type="http://schemas.openxmlformats.org/officeDocument/2006/relationships/hyperlink" Target="https://snl.no/lyrikk" TargetMode="External"/><Relationship Id="rId20" Type="http://schemas.openxmlformats.org/officeDocument/2006/relationships/hyperlink" Target="http://snl.no/Nobelprisen_i_litteratur" TargetMode="External"/><Relationship Id="rId1" Type="http://schemas.openxmlformats.org/officeDocument/2006/relationships/slideLayout" Target="../slideLayouts/slideLayout2.xml"/><Relationship Id="rId6" Type="http://schemas.openxmlformats.org/officeDocument/2006/relationships/hyperlink" Target="https://no.wikipedia.org/wiki/26._april" TargetMode="External"/><Relationship Id="rId11" Type="http://schemas.openxmlformats.org/officeDocument/2006/relationships/hyperlink" Target="http://snl.no/Norge" TargetMode="External"/><Relationship Id="rId5" Type="http://schemas.openxmlformats.org/officeDocument/2006/relationships/hyperlink" Target="https://no.wikipedia.org/wiki/Tynset" TargetMode="External"/><Relationship Id="rId15" Type="http://schemas.openxmlformats.org/officeDocument/2006/relationships/hyperlink" Target="https://snl.no/teater" TargetMode="External"/><Relationship Id="rId10" Type="http://schemas.openxmlformats.org/officeDocument/2006/relationships/hyperlink" Target="https://no.wikipedia.org/wiki/Bj%C3%B8rnstjerne_Bj%C3%B8rnson#cite_note-15" TargetMode="External"/><Relationship Id="rId19" Type="http://schemas.openxmlformats.org/officeDocument/2006/relationships/hyperlink" Target="https://snl.no/Ja,_vi_elsker_dette_landet" TargetMode="External"/><Relationship Id="rId4" Type="http://schemas.openxmlformats.org/officeDocument/2006/relationships/hyperlink" Target="https://no.wikipedia.org/wiki/Kvikne" TargetMode="External"/><Relationship Id="rId9" Type="http://schemas.openxmlformats.org/officeDocument/2006/relationships/hyperlink" Target="https://no.wikipedia.org/wiki/Bondefortellinger" TargetMode="External"/><Relationship Id="rId14" Type="http://schemas.openxmlformats.org/officeDocument/2006/relationships/hyperlink" Target="https://snl.no/novelle"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6284C8C-DCE3-4B3C-A057-D423688ADCFA}"/>
              </a:ext>
            </a:extLst>
          </p:cNvPr>
          <p:cNvSpPr>
            <a:spLocks noGrp="1"/>
          </p:cNvSpPr>
          <p:nvPr>
            <p:ph type="ctrTitle"/>
          </p:nvPr>
        </p:nvSpPr>
        <p:spPr/>
        <p:txBody>
          <a:bodyPr/>
          <a:lstStyle/>
          <a:p>
            <a:r>
              <a:rPr lang="nb-NO"/>
              <a:t>Bjørnstjerne Bjørnson og Stiklestad</a:t>
            </a:r>
            <a:endParaRPr lang="nb-NO" dirty="0"/>
          </a:p>
        </p:txBody>
      </p:sp>
      <p:sp>
        <p:nvSpPr>
          <p:cNvPr id="3" name="Undertittel 2">
            <a:extLst>
              <a:ext uri="{FF2B5EF4-FFF2-40B4-BE49-F238E27FC236}">
                <a16:creationId xmlns:a16="http://schemas.microsoft.com/office/drawing/2014/main" id="{C7BA4C4D-F66E-4C6B-B150-AF18DBFCA523}"/>
              </a:ext>
            </a:extLst>
          </p:cNvPr>
          <p:cNvSpPr>
            <a:spLocks noGrp="1"/>
          </p:cNvSpPr>
          <p:nvPr>
            <p:ph type="subTitle" idx="1"/>
          </p:nvPr>
        </p:nvSpPr>
        <p:spPr/>
        <p:txBody>
          <a:bodyPr/>
          <a:lstStyle/>
          <a:p>
            <a:r>
              <a:rPr lang="nb-NO"/>
              <a:t>Selvstendighetens æresfølelse på Stiklestad til Norges nasjoanlsang</a:t>
            </a:r>
            <a:endParaRPr lang="nb-NO" dirty="0"/>
          </a:p>
        </p:txBody>
      </p:sp>
    </p:spTree>
    <p:extLst>
      <p:ext uri="{BB962C8B-B14F-4D97-AF65-F5344CB8AC3E}">
        <p14:creationId xmlns:p14="http://schemas.microsoft.com/office/powerpoint/2010/main" val="41122435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4038E95-2051-4D8E-8243-25327AD60B19}"/>
              </a:ext>
            </a:extLst>
          </p:cNvPr>
          <p:cNvSpPr>
            <a:spLocks noGrp="1"/>
          </p:cNvSpPr>
          <p:nvPr>
            <p:ph type="title"/>
          </p:nvPr>
        </p:nvSpPr>
        <p:spPr>
          <a:xfrm>
            <a:off x="4965430" y="629268"/>
            <a:ext cx="6586491" cy="1286160"/>
          </a:xfrm>
        </p:spPr>
        <p:txBody>
          <a:bodyPr anchor="b">
            <a:normAutofit/>
          </a:bodyPr>
          <a:lstStyle/>
          <a:p>
            <a:r>
              <a:rPr lang="nb-NO" sz="4100"/>
              <a:t>Talen Bjørnson holdt 4. juli 1882</a:t>
            </a:r>
          </a:p>
        </p:txBody>
      </p:sp>
      <p:sp>
        <p:nvSpPr>
          <p:cNvPr id="3" name="Plassholder for innhold 2">
            <a:extLst>
              <a:ext uri="{FF2B5EF4-FFF2-40B4-BE49-F238E27FC236}">
                <a16:creationId xmlns:a16="http://schemas.microsoft.com/office/drawing/2014/main" id="{38FBBA1E-6AE6-499A-B554-41154BF0936A}"/>
              </a:ext>
            </a:extLst>
          </p:cNvPr>
          <p:cNvSpPr>
            <a:spLocks noGrp="1"/>
          </p:cNvSpPr>
          <p:nvPr>
            <p:ph idx="1"/>
          </p:nvPr>
        </p:nvSpPr>
        <p:spPr>
          <a:xfrm>
            <a:off x="4965431" y="2438400"/>
            <a:ext cx="6586489" cy="3785419"/>
          </a:xfrm>
        </p:spPr>
        <p:txBody>
          <a:bodyPr>
            <a:normAutofit/>
          </a:bodyPr>
          <a:lstStyle/>
          <a:p>
            <a:r>
              <a:rPr lang="nb-NO" sz="2000">
                <a:hlinkClick r:id="rId2"/>
              </a:rPr>
              <a:t>http://virksommeord.no/tale/102/</a:t>
            </a:r>
            <a:endParaRPr lang="nb-NO" sz="2000"/>
          </a:p>
        </p:txBody>
      </p:sp>
      <p:pic>
        <p:nvPicPr>
          <p:cNvPr id="4" name="Bilde 3">
            <a:extLst>
              <a:ext uri="{FF2B5EF4-FFF2-40B4-BE49-F238E27FC236}">
                <a16:creationId xmlns:a16="http://schemas.microsoft.com/office/drawing/2014/main" id="{A80B72B1-DEEB-402C-85CF-D28F349F76F5}"/>
              </a:ext>
            </a:extLst>
          </p:cNvPr>
          <p:cNvPicPr>
            <a:picLocks noChangeAspect="1"/>
          </p:cNvPicPr>
          <p:nvPr/>
        </p:nvPicPr>
        <p:blipFill rotWithShape="1">
          <a:blip r:embed="rId3"/>
          <a:srcRect l="22535" r="26093" b="-1"/>
          <a:stretch/>
        </p:blipFill>
        <p:spPr>
          <a:xfrm>
            <a:off x="20" y="10"/>
            <a:ext cx="4635571" cy="6857990"/>
          </a:xfrm>
          <a:prstGeom prst="rect">
            <a:avLst/>
          </a:prstGeom>
          <a:effectLst/>
        </p:spPr>
      </p:pic>
      <p:cxnSp>
        <p:nvCxnSpPr>
          <p:cNvPr id="17"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Bilde 4">
            <a:extLst>
              <a:ext uri="{FF2B5EF4-FFF2-40B4-BE49-F238E27FC236}">
                <a16:creationId xmlns:a16="http://schemas.microsoft.com/office/drawing/2014/main" id="{EDE03860-296F-4227-9232-7F394D776A85}"/>
              </a:ext>
            </a:extLst>
          </p:cNvPr>
          <p:cNvPicPr>
            <a:picLocks noChangeAspect="1"/>
          </p:cNvPicPr>
          <p:nvPr/>
        </p:nvPicPr>
        <p:blipFill>
          <a:blip r:embed="rId4"/>
          <a:stretch>
            <a:fillRect/>
          </a:stretch>
        </p:blipFill>
        <p:spPr>
          <a:xfrm>
            <a:off x="4876800" y="3335684"/>
            <a:ext cx="7117984" cy="2473997"/>
          </a:xfrm>
          <a:prstGeom prst="rect">
            <a:avLst/>
          </a:prstGeom>
        </p:spPr>
      </p:pic>
    </p:spTree>
    <p:extLst>
      <p:ext uri="{BB962C8B-B14F-4D97-AF65-F5344CB8AC3E}">
        <p14:creationId xmlns:p14="http://schemas.microsoft.com/office/powerpoint/2010/main" val="42473268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CA32827C-E891-4AE4-89A4-E0EC78667228}"/>
              </a:ext>
            </a:extLst>
          </p:cNvPr>
          <p:cNvSpPr>
            <a:spLocks noGrp="1"/>
          </p:cNvSpPr>
          <p:nvPr>
            <p:ph type="title"/>
          </p:nvPr>
        </p:nvSpPr>
        <p:spPr>
          <a:xfrm>
            <a:off x="863029" y="1012004"/>
            <a:ext cx="3590720" cy="4795408"/>
          </a:xfrm>
        </p:spPr>
        <p:txBody>
          <a:bodyPr>
            <a:normAutofit/>
          </a:bodyPr>
          <a:lstStyle/>
          <a:p>
            <a:br>
              <a:rPr lang="nb-NO" dirty="0">
                <a:solidFill>
                  <a:srgbClr val="FFFFFF"/>
                </a:solidFill>
              </a:rPr>
            </a:br>
            <a:br>
              <a:rPr lang="nb-NO" dirty="0">
                <a:solidFill>
                  <a:srgbClr val="FFFFFF"/>
                </a:solidFill>
              </a:rPr>
            </a:br>
            <a:r>
              <a:rPr lang="nb-NO" dirty="0">
                <a:solidFill>
                  <a:srgbClr val="FFFFFF"/>
                </a:solidFill>
              </a:rPr>
              <a:t>Ja, vi elsker dette landet</a:t>
            </a:r>
          </a:p>
        </p:txBody>
      </p:sp>
      <p:graphicFrame>
        <p:nvGraphicFramePr>
          <p:cNvPr id="4" name="Plassholder for innhold 3">
            <a:extLst>
              <a:ext uri="{FF2B5EF4-FFF2-40B4-BE49-F238E27FC236}">
                <a16:creationId xmlns:a16="http://schemas.microsoft.com/office/drawing/2014/main" id="{BFA9A692-28F6-4F9A-BF4F-366C03D98CCB}"/>
              </a:ext>
            </a:extLst>
          </p:cNvPr>
          <p:cNvGraphicFramePr>
            <a:graphicFrameLocks noGrp="1"/>
          </p:cNvGraphicFramePr>
          <p:nvPr>
            <p:ph idx="1"/>
            <p:extLst>
              <p:ext uri="{D42A27DB-BD31-4B8C-83A1-F6EECF244321}">
                <p14:modId xmlns:p14="http://schemas.microsoft.com/office/powerpoint/2010/main" val="3581688582"/>
              </p:ext>
            </p:extLst>
          </p:nvPr>
        </p:nvGraphicFramePr>
        <p:xfrm>
          <a:off x="6701297" y="-19020"/>
          <a:ext cx="4094221" cy="6877020"/>
        </p:xfrm>
        <a:graphic>
          <a:graphicData uri="http://schemas.openxmlformats.org/drawingml/2006/table">
            <a:tbl>
              <a:tblPr/>
              <a:tblGrid>
                <a:gridCol w="4094221">
                  <a:extLst>
                    <a:ext uri="{9D8B030D-6E8A-4147-A177-3AD203B41FA5}">
                      <a16:colId xmlns:a16="http://schemas.microsoft.com/office/drawing/2014/main" val="4208464237"/>
                    </a:ext>
                  </a:extLst>
                </a:gridCol>
              </a:tblGrid>
              <a:tr h="151734">
                <a:tc>
                  <a:txBody>
                    <a:bodyPr/>
                    <a:lstStyle/>
                    <a:p>
                      <a:pPr algn="l"/>
                      <a:endParaRPr lang="da-DK" sz="700" b="1">
                        <a:solidFill>
                          <a:srgbClr val="6666FF"/>
                        </a:solidFill>
                        <a:effectLst/>
                        <a:latin typeface="Arial" panose="020B0604020202020204" pitchFamily="34" charset="0"/>
                      </a:endParaRPr>
                    </a:p>
                  </a:txBody>
                  <a:tcPr marL="35592" marR="35592" marT="17796" marB="17796">
                    <a:lnL>
                      <a:noFill/>
                    </a:lnL>
                    <a:lnR>
                      <a:noFill/>
                    </a:lnR>
                    <a:lnT>
                      <a:noFill/>
                    </a:lnT>
                    <a:lnB>
                      <a:noFill/>
                    </a:lnB>
                  </a:tcPr>
                </a:tc>
                <a:extLst>
                  <a:ext uri="{0D108BD9-81ED-4DB2-BD59-A6C34878D82A}">
                    <a16:rowId xmlns:a16="http://schemas.microsoft.com/office/drawing/2014/main" val="2873549598"/>
                  </a:ext>
                </a:extLst>
              </a:tr>
              <a:tr h="151734">
                <a:tc>
                  <a:txBody>
                    <a:bodyPr/>
                    <a:lstStyle/>
                    <a:p>
                      <a:pPr algn="l"/>
                      <a:endParaRPr lang="nb-NO" sz="700">
                        <a:solidFill>
                          <a:srgbClr val="666666"/>
                        </a:solidFill>
                        <a:effectLst/>
                        <a:latin typeface="Arial" panose="020B0604020202020204" pitchFamily="34" charset="0"/>
                      </a:endParaRPr>
                    </a:p>
                  </a:txBody>
                  <a:tcPr marL="35592" marR="35592" marT="17796" marB="17796">
                    <a:lnL>
                      <a:noFill/>
                    </a:lnL>
                    <a:lnR>
                      <a:noFill/>
                    </a:lnR>
                    <a:lnT>
                      <a:noFill/>
                    </a:lnT>
                    <a:lnB>
                      <a:noFill/>
                    </a:lnB>
                  </a:tcPr>
                </a:tc>
                <a:extLst>
                  <a:ext uri="{0D108BD9-81ED-4DB2-BD59-A6C34878D82A}">
                    <a16:rowId xmlns:a16="http://schemas.microsoft.com/office/drawing/2014/main" val="1461956007"/>
                  </a:ext>
                </a:extLst>
              </a:tr>
              <a:tr h="6231453">
                <a:tc>
                  <a:txBody>
                    <a:bodyPr/>
                    <a:lstStyle/>
                    <a:p>
                      <a:pPr algn="l"/>
                      <a:r>
                        <a:rPr lang="nb-NO" sz="1600" i="1" dirty="0">
                          <a:solidFill>
                            <a:srgbClr val="666666"/>
                          </a:solidFill>
                          <a:effectLst/>
                          <a:latin typeface="Arial" panose="020B0604020202020204" pitchFamily="34" charset="0"/>
                        </a:rPr>
                        <a:t>Ja, vi elsker dette landet</a:t>
                      </a:r>
                      <a:br>
                        <a:rPr lang="nb-NO" sz="1600" i="1" dirty="0">
                          <a:solidFill>
                            <a:srgbClr val="666666"/>
                          </a:solidFill>
                          <a:effectLst/>
                          <a:latin typeface="Arial" panose="020B0604020202020204" pitchFamily="34" charset="0"/>
                        </a:rPr>
                      </a:br>
                      <a:r>
                        <a:rPr lang="nb-NO" sz="1600" i="1" dirty="0">
                          <a:solidFill>
                            <a:srgbClr val="666666"/>
                          </a:solidFill>
                          <a:effectLst/>
                          <a:latin typeface="Arial" panose="020B0604020202020204" pitchFamily="34" charset="0"/>
                        </a:rPr>
                        <a:t>som det stiger frem</a:t>
                      </a:r>
                      <a:br>
                        <a:rPr lang="nb-NO" sz="1600" i="1" dirty="0">
                          <a:solidFill>
                            <a:srgbClr val="666666"/>
                          </a:solidFill>
                          <a:effectLst/>
                          <a:latin typeface="Arial" panose="020B0604020202020204" pitchFamily="34" charset="0"/>
                        </a:rPr>
                      </a:br>
                      <a:r>
                        <a:rPr lang="nb-NO" sz="1600" i="1" dirty="0">
                          <a:solidFill>
                            <a:srgbClr val="666666"/>
                          </a:solidFill>
                          <a:effectLst/>
                          <a:latin typeface="Arial" panose="020B0604020202020204" pitchFamily="34" charset="0"/>
                        </a:rPr>
                        <a:t>furet, værbitt over vannet,</a:t>
                      </a:r>
                      <a:br>
                        <a:rPr lang="nb-NO" sz="1600" i="1" dirty="0">
                          <a:solidFill>
                            <a:srgbClr val="666666"/>
                          </a:solidFill>
                          <a:effectLst/>
                          <a:latin typeface="Arial" panose="020B0604020202020204" pitchFamily="34" charset="0"/>
                        </a:rPr>
                      </a:br>
                      <a:r>
                        <a:rPr lang="nb-NO" sz="1600" i="1" dirty="0">
                          <a:solidFill>
                            <a:srgbClr val="666666"/>
                          </a:solidFill>
                          <a:effectLst/>
                          <a:latin typeface="Arial" panose="020B0604020202020204" pitchFamily="34" charset="0"/>
                        </a:rPr>
                        <a:t>med de tusen hjem.</a:t>
                      </a:r>
                      <a:br>
                        <a:rPr lang="nb-NO" sz="1600" i="1" dirty="0">
                          <a:solidFill>
                            <a:srgbClr val="666666"/>
                          </a:solidFill>
                          <a:effectLst/>
                          <a:latin typeface="Arial" panose="020B0604020202020204" pitchFamily="34" charset="0"/>
                        </a:rPr>
                      </a:br>
                      <a:r>
                        <a:rPr lang="nb-NO" sz="1600" i="1" dirty="0">
                          <a:solidFill>
                            <a:srgbClr val="666666"/>
                          </a:solidFill>
                          <a:effectLst/>
                          <a:latin typeface="Arial" panose="020B0604020202020204" pitchFamily="34" charset="0"/>
                        </a:rPr>
                        <a:t>Elsker, elsker det og tenker</a:t>
                      </a:r>
                      <a:br>
                        <a:rPr lang="nb-NO" sz="1600" i="1" dirty="0">
                          <a:solidFill>
                            <a:srgbClr val="666666"/>
                          </a:solidFill>
                          <a:effectLst/>
                          <a:latin typeface="Arial" panose="020B0604020202020204" pitchFamily="34" charset="0"/>
                        </a:rPr>
                      </a:br>
                      <a:r>
                        <a:rPr lang="nb-NO" sz="1600" i="1" dirty="0">
                          <a:solidFill>
                            <a:srgbClr val="666666"/>
                          </a:solidFill>
                          <a:effectLst/>
                          <a:latin typeface="Arial" panose="020B0604020202020204" pitchFamily="34" charset="0"/>
                        </a:rPr>
                        <a:t>på vår far og mor,</a:t>
                      </a:r>
                      <a:br>
                        <a:rPr lang="nb-NO" sz="1600" i="1" dirty="0">
                          <a:solidFill>
                            <a:srgbClr val="666666"/>
                          </a:solidFill>
                          <a:effectLst/>
                          <a:latin typeface="Arial" panose="020B0604020202020204" pitchFamily="34" charset="0"/>
                        </a:rPr>
                      </a:br>
                      <a:r>
                        <a:rPr lang="nb-NO" sz="1600" i="1" dirty="0">
                          <a:solidFill>
                            <a:srgbClr val="666666"/>
                          </a:solidFill>
                          <a:effectLst/>
                          <a:latin typeface="Arial" panose="020B0604020202020204" pitchFamily="34" charset="0"/>
                        </a:rPr>
                        <a:t>og den saganatt som senker</a:t>
                      </a:r>
                      <a:br>
                        <a:rPr lang="nb-NO" sz="1600" i="1" dirty="0">
                          <a:solidFill>
                            <a:srgbClr val="666666"/>
                          </a:solidFill>
                          <a:effectLst/>
                          <a:latin typeface="Arial" panose="020B0604020202020204" pitchFamily="34" charset="0"/>
                        </a:rPr>
                      </a:br>
                      <a:r>
                        <a:rPr lang="nb-NO" sz="1600" i="1" dirty="0">
                          <a:solidFill>
                            <a:srgbClr val="666666"/>
                          </a:solidFill>
                          <a:effectLst/>
                          <a:latin typeface="Arial" panose="020B0604020202020204" pitchFamily="34" charset="0"/>
                        </a:rPr>
                        <a:t>drømmer på vår jord.</a:t>
                      </a:r>
                      <a:br>
                        <a:rPr lang="nb-NO" sz="1600" i="1" dirty="0">
                          <a:solidFill>
                            <a:srgbClr val="666666"/>
                          </a:solidFill>
                          <a:effectLst/>
                          <a:latin typeface="Arial" panose="020B0604020202020204" pitchFamily="34" charset="0"/>
                        </a:rPr>
                      </a:br>
                      <a:br>
                        <a:rPr lang="nb-NO" sz="1600" i="1" dirty="0">
                          <a:solidFill>
                            <a:srgbClr val="666666"/>
                          </a:solidFill>
                          <a:effectLst/>
                          <a:latin typeface="Arial" panose="020B0604020202020204" pitchFamily="34" charset="0"/>
                        </a:rPr>
                      </a:br>
                      <a:r>
                        <a:rPr lang="nb-NO" sz="1600" i="1" dirty="0">
                          <a:solidFill>
                            <a:srgbClr val="666666"/>
                          </a:solidFill>
                          <a:effectLst/>
                          <a:latin typeface="Arial" panose="020B0604020202020204" pitchFamily="34" charset="0"/>
                        </a:rPr>
                        <a:t>Dette landet Harald berget</a:t>
                      </a:r>
                      <a:br>
                        <a:rPr lang="nb-NO" sz="1600" i="1" dirty="0">
                          <a:solidFill>
                            <a:srgbClr val="666666"/>
                          </a:solidFill>
                          <a:effectLst/>
                          <a:latin typeface="Arial" panose="020B0604020202020204" pitchFamily="34" charset="0"/>
                        </a:rPr>
                      </a:br>
                      <a:r>
                        <a:rPr lang="nb-NO" sz="1600" i="1" dirty="0">
                          <a:solidFill>
                            <a:srgbClr val="666666"/>
                          </a:solidFill>
                          <a:effectLst/>
                          <a:latin typeface="Arial" panose="020B0604020202020204" pitchFamily="34" charset="0"/>
                        </a:rPr>
                        <a:t>med sin </a:t>
                      </a:r>
                      <a:r>
                        <a:rPr lang="nb-NO" sz="1600" i="1" dirty="0" err="1">
                          <a:solidFill>
                            <a:srgbClr val="666666"/>
                          </a:solidFill>
                          <a:effectLst/>
                          <a:latin typeface="Arial" panose="020B0604020202020204" pitchFamily="34" charset="0"/>
                        </a:rPr>
                        <a:t>kjemperad</a:t>
                      </a:r>
                      <a:r>
                        <a:rPr lang="nb-NO" sz="1600" i="1" dirty="0">
                          <a:solidFill>
                            <a:srgbClr val="666666"/>
                          </a:solidFill>
                          <a:effectLst/>
                          <a:latin typeface="Arial" panose="020B0604020202020204" pitchFamily="34" charset="0"/>
                        </a:rPr>
                        <a:t>,</a:t>
                      </a:r>
                      <a:br>
                        <a:rPr lang="nb-NO" sz="1600" i="1" dirty="0">
                          <a:solidFill>
                            <a:srgbClr val="666666"/>
                          </a:solidFill>
                          <a:effectLst/>
                          <a:latin typeface="Arial" panose="020B0604020202020204" pitchFamily="34" charset="0"/>
                        </a:rPr>
                      </a:br>
                      <a:r>
                        <a:rPr lang="nb-NO" sz="1600" i="1" dirty="0">
                          <a:solidFill>
                            <a:srgbClr val="666666"/>
                          </a:solidFill>
                          <a:effectLst/>
                          <a:latin typeface="Arial" panose="020B0604020202020204" pitchFamily="34" charset="0"/>
                        </a:rPr>
                        <a:t>dette landet Håkon verget</a:t>
                      </a:r>
                      <a:br>
                        <a:rPr lang="nb-NO" sz="1600" i="1" dirty="0">
                          <a:solidFill>
                            <a:srgbClr val="666666"/>
                          </a:solidFill>
                          <a:effectLst/>
                          <a:latin typeface="Arial" panose="020B0604020202020204" pitchFamily="34" charset="0"/>
                        </a:rPr>
                      </a:br>
                      <a:r>
                        <a:rPr lang="nb-NO" sz="1600" i="1" dirty="0">
                          <a:solidFill>
                            <a:srgbClr val="666666"/>
                          </a:solidFill>
                          <a:effectLst/>
                          <a:latin typeface="Arial" panose="020B0604020202020204" pitchFamily="34" charset="0"/>
                        </a:rPr>
                        <a:t>medens Øyvind kvad;</a:t>
                      </a:r>
                      <a:br>
                        <a:rPr lang="nb-NO" sz="1600" i="1" dirty="0">
                          <a:solidFill>
                            <a:srgbClr val="666666"/>
                          </a:solidFill>
                          <a:effectLst/>
                          <a:latin typeface="Arial" panose="020B0604020202020204" pitchFamily="34" charset="0"/>
                        </a:rPr>
                      </a:br>
                      <a:r>
                        <a:rPr lang="nb-NO" sz="1600" i="1" dirty="0">
                          <a:solidFill>
                            <a:srgbClr val="666666"/>
                          </a:solidFill>
                          <a:effectLst/>
                          <a:highlight>
                            <a:srgbClr val="FFFF00"/>
                          </a:highlight>
                          <a:latin typeface="Arial" panose="020B0604020202020204" pitchFamily="34" charset="0"/>
                        </a:rPr>
                        <a:t>Olav på det land har </a:t>
                      </a:r>
                      <a:r>
                        <a:rPr lang="nb-NO" sz="1600" i="1" dirty="0" err="1">
                          <a:solidFill>
                            <a:srgbClr val="666666"/>
                          </a:solidFill>
                          <a:effectLst/>
                          <a:highlight>
                            <a:srgbClr val="FFFF00"/>
                          </a:highlight>
                          <a:latin typeface="Arial" panose="020B0604020202020204" pitchFamily="34" charset="0"/>
                        </a:rPr>
                        <a:t>malet</a:t>
                      </a:r>
                      <a:br>
                        <a:rPr lang="nb-NO" sz="1600" i="1" dirty="0">
                          <a:solidFill>
                            <a:srgbClr val="666666"/>
                          </a:solidFill>
                          <a:effectLst/>
                          <a:highlight>
                            <a:srgbClr val="FFFF00"/>
                          </a:highlight>
                          <a:latin typeface="Arial" panose="020B0604020202020204" pitchFamily="34" charset="0"/>
                        </a:rPr>
                      </a:br>
                      <a:r>
                        <a:rPr lang="nb-NO" sz="1600" i="1" dirty="0">
                          <a:solidFill>
                            <a:srgbClr val="666666"/>
                          </a:solidFill>
                          <a:effectLst/>
                          <a:highlight>
                            <a:srgbClr val="FFFF00"/>
                          </a:highlight>
                          <a:latin typeface="Arial" panose="020B0604020202020204" pitchFamily="34" charset="0"/>
                        </a:rPr>
                        <a:t>korset med sitt blod,</a:t>
                      </a:r>
                      <a:br>
                        <a:rPr lang="nb-NO" sz="1600" i="1" dirty="0">
                          <a:solidFill>
                            <a:srgbClr val="666666"/>
                          </a:solidFill>
                          <a:effectLst/>
                          <a:latin typeface="Arial" panose="020B0604020202020204" pitchFamily="34" charset="0"/>
                        </a:rPr>
                      </a:br>
                      <a:r>
                        <a:rPr lang="nb-NO" sz="1600" i="1" dirty="0">
                          <a:solidFill>
                            <a:srgbClr val="666666"/>
                          </a:solidFill>
                          <a:effectLst/>
                          <a:latin typeface="Arial" panose="020B0604020202020204" pitchFamily="34" charset="0"/>
                        </a:rPr>
                        <a:t>fra dets høye Sverre talte</a:t>
                      </a:r>
                      <a:br>
                        <a:rPr lang="nb-NO" sz="1600" i="1" dirty="0">
                          <a:solidFill>
                            <a:srgbClr val="666666"/>
                          </a:solidFill>
                          <a:effectLst/>
                          <a:latin typeface="Arial" panose="020B0604020202020204" pitchFamily="34" charset="0"/>
                        </a:rPr>
                      </a:br>
                      <a:r>
                        <a:rPr lang="nb-NO" sz="1600" i="1" dirty="0">
                          <a:solidFill>
                            <a:srgbClr val="666666"/>
                          </a:solidFill>
                          <a:effectLst/>
                          <a:latin typeface="Arial" panose="020B0604020202020204" pitchFamily="34" charset="0"/>
                        </a:rPr>
                        <a:t>Roma midt imot.</a:t>
                      </a:r>
                      <a:br>
                        <a:rPr lang="nb-NO" sz="1600" i="1" dirty="0">
                          <a:solidFill>
                            <a:srgbClr val="666666"/>
                          </a:solidFill>
                          <a:effectLst/>
                          <a:latin typeface="Arial" panose="020B0604020202020204" pitchFamily="34" charset="0"/>
                        </a:rPr>
                      </a:br>
                      <a:br>
                        <a:rPr lang="nb-NO" sz="1600" i="1" dirty="0">
                          <a:solidFill>
                            <a:srgbClr val="666666"/>
                          </a:solidFill>
                          <a:effectLst/>
                          <a:latin typeface="Arial" panose="020B0604020202020204" pitchFamily="34" charset="0"/>
                        </a:rPr>
                      </a:br>
                      <a:r>
                        <a:rPr lang="nb-NO" sz="1600" i="1" dirty="0">
                          <a:solidFill>
                            <a:srgbClr val="666666"/>
                          </a:solidFill>
                          <a:effectLst/>
                          <a:highlight>
                            <a:srgbClr val="FFFF00"/>
                          </a:highlight>
                          <a:latin typeface="Arial" panose="020B0604020202020204" pitchFamily="34" charset="0"/>
                        </a:rPr>
                        <a:t>Bønder sine økser brynte</a:t>
                      </a:r>
                      <a:br>
                        <a:rPr lang="nb-NO" sz="1600" i="1" dirty="0">
                          <a:solidFill>
                            <a:srgbClr val="666666"/>
                          </a:solidFill>
                          <a:effectLst/>
                          <a:highlight>
                            <a:srgbClr val="FFFF00"/>
                          </a:highlight>
                          <a:latin typeface="Arial" panose="020B0604020202020204" pitchFamily="34" charset="0"/>
                        </a:rPr>
                      </a:br>
                      <a:r>
                        <a:rPr lang="nb-NO" sz="1600" i="1" dirty="0">
                          <a:solidFill>
                            <a:srgbClr val="666666"/>
                          </a:solidFill>
                          <a:effectLst/>
                          <a:highlight>
                            <a:srgbClr val="FFFF00"/>
                          </a:highlight>
                          <a:latin typeface="Arial" panose="020B0604020202020204" pitchFamily="34" charset="0"/>
                        </a:rPr>
                        <a:t>hvor en hær drog frem;</a:t>
                      </a:r>
                      <a:br>
                        <a:rPr lang="nb-NO" sz="1600" i="1" dirty="0">
                          <a:solidFill>
                            <a:srgbClr val="666666"/>
                          </a:solidFill>
                          <a:effectLst/>
                          <a:latin typeface="Arial" panose="020B0604020202020204" pitchFamily="34" charset="0"/>
                        </a:rPr>
                      </a:br>
                      <a:r>
                        <a:rPr lang="nb-NO" sz="1600" i="1" dirty="0">
                          <a:solidFill>
                            <a:srgbClr val="666666"/>
                          </a:solidFill>
                          <a:effectLst/>
                          <a:latin typeface="Arial" panose="020B0604020202020204" pitchFamily="34" charset="0"/>
                        </a:rPr>
                        <a:t>Tordenskjold langs kysten lynte,</a:t>
                      </a:r>
                      <a:br>
                        <a:rPr lang="nb-NO" sz="1600" i="1" dirty="0">
                          <a:solidFill>
                            <a:srgbClr val="666666"/>
                          </a:solidFill>
                          <a:effectLst/>
                          <a:latin typeface="Arial" panose="020B0604020202020204" pitchFamily="34" charset="0"/>
                        </a:rPr>
                      </a:br>
                      <a:r>
                        <a:rPr lang="nb-NO" sz="1600" i="1" dirty="0">
                          <a:solidFill>
                            <a:srgbClr val="666666"/>
                          </a:solidFill>
                          <a:effectLst/>
                          <a:latin typeface="Arial" panose="020B0604020202020204" pitchFamily="34" charset="0"/>
                        </a:rPr>
                        <a:t>så den lystes hjem.</a:t>
                      </a:r>
                      <a:br>
                        <a:rPr lang="nb-NO" sz="1600" i="1" dirty="0">
                          <a:solidFill>
                            <a:srgbClr val="666666"/>
                          </a:solidFill>
                          <a:effectLst/>
                          <a:latin typeface="Arial" panose="020B0604020202020204" pitchFamily="34" charset="0"/>
                        </a:rPr>
                      </a:br>
                      <a:r>
                        <a:rPr lang="nb-NO" sz="1600" i="1" dirty="0">
                          <a:solidFill>
                            <a:srgbClr val="666666"/>
                          </a:solidFill>
                          <a:effectLst/>
                          <a:latin typeface="Arial" panose="020B0604020202020204" pitchFamily="34" charset="0"/>
                        </a:rPr>
                        <a:t>Kvinner selv stod opp og strede</a:t>
                      </a:r>
                      <a:br>
                        <a:rPr lang="nb-NO" sz="1600" i="1" dirty="0">
                          <a:solidFill>
                            <a:srgbClr val="666666"/>
                          </a:solidFill>
                          <a:effectLst/>
                          <a:latin typeface="Arial" panose="020B0604020202020204" pitchFamily="34" charset="0"/>
                        </a:rPr>
                      </a:br>
                      <a:r>
                        <a:rPr lang="nb-NO" sz="1600" i="1" dirty="0">
                          <a:solidFill>
                            <a:srgbClr val="666666"/>
                          </a:solidFill>
                          <a:effectLst/>
                          <a:latin typeface="Arial" panose="020B0604020202020204" pitchFamily="34" charset="0"/>
                        </a:rPr>
                        <a:t>som de vare menn;</a:t>
                      </a:r>
                      <a:br>
                        <a:rPr lang="nb-NO" sz="1600" i="1" dirty="0">
                          <a:solidFill>
                            <a:srgbClr val="666666"/>
                          </a:solidFill>
                          <a:effectLst/>
                          <a:latin typeface="Arial" panose="020B0604020202020204" pitchFamily="34" charset="0"/>
                        </a:rPr>
                      </a:br>
                      <a:r>
                        <a:rPr lang="nb-NO" sz="1600" i="1" dirty="0">
                          <a:solidFill>
                            <a:srgbClr val="666666"/>
                          </a:solidFill>
                          <a:effectLst/>
                          <a:latin typeface="Arial" panose="020B0604020202020204" pitchFamily="34" charset="0"/>
                        </a:rPr>
                        <a:t>andre kunne bare </a:t>
                      </a:r>
                      <a:r>
                        <a:rPr lang="nb-NO" sz="1600" i="1" dirty="0" err="1">
                          <a:solidFill>
                            <a:srgbClr val="666666"/>
                          </a:solidFill>
                          <a:effectLst/>
                          <a:latin typeface="Arial" panose="020B0604020202020204" pitchFamily="34" charset="0"/>
                        </a:rPr>
                        <a:t>grede</a:t>
                      </a:r>
                      <a:r>
                        <a:rPr lang="nb-NO" sz="1600" i="1" dirty="0">
                          <a:solidFill>
                            <a:srgbClr val="666666"/>
                          </a:solidFill>
                          <a:effectLst/>
                          <a:latin typeface="Arial" panose="020B0604020202020204" pitchFamily="34" charset="0"/>
                        </a:rPr>
                        <a:t>,</a:t>
                      </a:r>
                      <a:br>
                        <a:rPr lang="nb-NO" sz="1600" i="1" dirty="0">
                          <a:solidFill>
                            <a:srgbClr val="666666"/>
                          </a:solidFill>
                          <a:effectLst/>
                          <a:latin typeface="Arial" panose="020B0604020202020204" pitchFamily="34" charset="0"/>
                        </a:rPr>
                      </a:br>
                      <a:r>
                        <a:rPr lang="nb-NO" sz="1600" i="1" dirty="0">
                          <a:solidFill>
                            <a:srgbClr val="666666"/>
                          </a:solidFill>
                          <a:effectLst/>
                          <a:latin typeface="Arial" panose="020B0604020202020204" pitchFamily="34" charset="0"/>
                        </a:rPr>
                        <a:t>men det kom igjen!</a:t>
                      </a:r>
                      <a:br>
                        <a:rPr lang="nb-NO" sz="1300" i="1" dirty="0">
                          <a:solidFill>
                            <a:srgbClr val="666666"/>
                          </a:solidFill>
                          <a:effectLst/>
                          <a:latin typeface="Arial" panose="020B0604020202020204" pitchFamily="34" charset="0"/>
                        </a:rPr>
                      </a:br>
                      <a:endParaRPr lang="nb-NO" sz="1300" dirty="0">
                        <a:solidFill>
                          <a:srgbClr val="666666"/>
                        </a:solidFill>
                        <a:effectLst/>
                        <a:latin typeface="Arial" panose="020B0604020202020204" pitchFamily="34" charset="0"/>
                      </a:endParaRPr>
                    </a:p>
                  </a:txBody>
                  <a:tcPr marL="35592" marR="35592" marT="17796" marB="17796">
                    <a:lnL>
                      <a:noFill/>
                    </a:lnL>
                    <a:lnR>
                      <a:noFill/>
                    </a:lnR>
                    <a:lnT>
                      <a:noFill/>
                    </a:lnT>
                    <a:lnB>
                      <a:noFill/>
                    </a:lnB>
                  </a:tcPr>
                </a:tc>
                <a:extLst>
                  <a:ext uri="{0D108BD9-81ED-4DB2-BD59-A6C34878D82A}">
                    <a16:rowId xmlns:a16="http://schemas.microsoft.com/office/drawing/2014/main" val="2887928004"/>
                  </a:ext>
                </a:extLst>
              </a:tr>
            </a:tbl>
          </a:graphicData>
        </a:graphic>
      </p:graphicFrame>
      <p:pic>
        <p:nvPicPr>
          <p:cNvPr id="5" name="Bilde 4">
            <a:extLst>
              <a:ext uri="{FF2B5EF4-FFF2-40B4-BE49-F238E27FC236}">
                <a16:creationId xmlns:a16="http://schemas.microsoft.com/office/drawing/2014/main" id="{8292DE38-5D32-49DA-8806-88A15D13EF0B}"/>
              </a:ext>
            </a:extLst>
          </p:cNvPr>
          <p:cNvPicPr>
            <a:picLocks noChangeAspect="1"/>
          </p:cNvPicPr>
          <p:nvPr/>
        </p:nvPicPr>
        <p:blipFill>
          <a:blip r:embed="rId2"/>
          <a:stretch>
            <a:fillRect/>
          </a:stretch>
        </p:blipFill>
        <p:spPr>
          <a:xfrm>
            <a:off x="863029" y="779462"/>
            <a:ext cx="3588800" cy="2379374"/>
          </a:xfrm>
          <a:prstGeom prst="rect">
            <a:avLst/>
          </a:prstGeom>
        </p:spPr>
      </p:pic>
    </p:spTree>
    <p:extLst>
      <p:ext uri="{BB962C8B-B14F-4D97-AF65-F5344CB8AC3E}">
        <p14:creationId xmlns:p14="http://schemas.microsoft.com/office/powerpoint/2010/main" val="5591040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2490EBC0-8056-47E2-A876-8BA0235BF7B3}"/>
              </a:ext>
            </a:extLst>
          </p:cNvPr>
          <p:cNvSpPr>
            <a:spLocks noGrp="1"/>
          </p:cNvSpPr>
          <p:nvPr>
            <p:ph type="title"/>
          </p:nvPr>
        </p:nvSpPr>
        <p:spPr>
          <a:xfrm>
            <a:off x="838200" y="365125"/>
            <a:ext cx="10515600" cy="1325563"/>
          </a:xfrm>
        </p:spPr>
        <p:txBody>
          <a:bodyPr>
            <a:normAutofit/>
          </a:bodyPr>
          <a:lstStyle/>
          <a:p>
            <a:r>
              <a:rPr lang="nb-NO" sz="5400"/>
              <a:t>Kilder:</a:t>
            </a:r>
          </a:p>
        </p:txBody>
      </p:sp>
      <p:sp>
        <p:nvSpPr>
          <p:cNvPr id="1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lassholder for innhold 2">
            <a:extLst>
              <a:ext uri="{FF2B5EF4-FFF2-40B4-BE49-F238E27FC236}">
                <a16:creationId xmlns:a16="http://schemas.microsoft.com/office/drawing/2014/main" id="{91F55AEA-4B69-4EEA-B971-D1D094E397A2}"/>
              </a:ext>
            </a:extLst>
          </p:cNvPr>
          <p:cNvSpPr>
            <a:spLocks noGrp="1"/>
          </p:cNvSpPr>
          <p:nvPr>
            <p:ph idx="1"/>
          </p:nvPr>
        </p:nvSpPr>
        <p:spPr>
          <a:xfrm>
            <a:off x="838200" y="1929384"/>
            <a:ext cx="10515600" cy="4251960"/>
          </a:xfrm>
        </p:spPr>
        <p:txBody>
          <a:bodyPr>
            <a:normAutofit/>
          </a:bodyPr>
          <a:lstStyle/>
          <a:p>
            <a:r>
              <a:rPr lang="nb-NO" sz="2200"/>
              <a:t>Arne Hveem Alsvik: Masteroppgave:  Stiklestadmyten ”...en propagandamagt, som selv det norske flag ikke har maken til.”</a:t>
            </a:r>
          </a:p>
          <a:p>
            <a:r>
              <a:rPr lang="nb-NO" sz="2200"/>
              <a:t>Bjørnstjerne Bjørnson: Ja, vi elsker dette landet</a:t>
            </a:r>
          </a:p>
          <a:p>
            <a:r>
              <a:rPr lang="nb-NO" sz="2200"/>
              <a:t>Verdalsbilder.no</a:t>
            </a:r>
          </a:p>
          <a:p>
            <a:r>
              <a:rPr lang="nb-NO" sz="2200"/>
              <a:t>Virksommeord.no</a:t>
            </a:r>
          </a:p>
          <a:p>
            <a:r>
              <a:rPr lang="nb-NO" sz="2200"/>
              <a:t>Snl.no</a:t>
            </a:r>
          </a:p>
          <a:p>
            <a:r>
              <a:rPr lang="nb-NO" sz="2200"/>
              <a:t>Wikipedia.no</a:t>
            </a:r>
          </a:p>
        </p:txBody>
      </p:sp>
    </p:spTree>
    <p:extLst>
      <p:ext uri="{BB962C8B-B14F-4D97-AF65-F5344CB8AC3E}">
        <p14:creationId xmlns:p14="http://schemas.microsoft.com/office/powerpoint/2010/main" val="12267063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10">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28BD6D12-7785-41E0-A35D-5E4F69BC3699}"/>
              </a:ext>
            </a:extLst>
          </p:cNvPr>
          <p:cNvSpPr>
            <a:spLocks noGrp="1"/>
          </p:cNvSpPr>
          <p:nvPr>
            <p:ph type="title"/>
          </p:nvPr>
        </p:nvSpPr>
        <p:spPr>
          <a:xfrm>
            <a:off x="838200" y="585216"/>
            <a:ext cx="10515600" cy="1325563"/>
          </a:xfrm>
        </p:spPr>
        <p:txBody>
          <a:bodyPr>
            <a:normAutofit/>
          </a:bodyPr>
          <a:lstStyle/>
          <a:p>
            <a:r>
              <a:rPr lang="nb-NO">
                <a:solidFill>
                  <a:schemeClr val="bg1"/>
                </a:solidFill>
              </a:rPr>
              <a:t>Forspillet til unionsoppløsningen i 1905</a:t>
            </a:r>
          </a:p>
        </p:txBody>
      </p:sp>
      <p:pic>
        <p:nvPicPr>
          <p:cNvPr id="6" name="Bilde 5">
            <a:extLst>
              <a:ext uri="{FF2B5EF4-FFF2-40B4-BE49-F238E27FC236}">
                <a16:creationId xmlns:a16="http://schemas.microsoft.com/office/drawing/2014/main" id="{F5328E75-6E75-4CC4-B2AF-6862623557D4}"/>
              </a:ext>
            </a:extLst>
          </p:cNvPr>
          <p:cNvPicPr>
            <a:picLocks noChangeAspect="1"/>
          </p:cNvPicPr>
          <p:nvPr/>
        </p:nvPicPr>
        <p:blipFill rotWithShape="1">
          <a:blip r:embed="rId2"/>
          <a:srcRect r="3" b="101"/>
          <a:stretch/>
        </p:blipFill>
        <p:spPr>
          <a:xfrm>
            <a:off x="841248" y="2516777"/>
            <a:ext cx="6236208" cy="3660185"/>
          </a:xfrm>
          <a:prstGeom prst="rect">
            <a:avLst/>
          </a:prstGeom>
        </p:spPr>
      </p:pic>
      <p:sp>
        <p:nvSpPr>
          <p:cNvPr id="3" name="Plassholder for innhold 2">
            <a:extLst>
              <a:ext uri="{FF2B5EF4-FFF2-40B4-BE49-F238E27FC236}">
                <a16:creationId xmlns:a16="http://schemas.microsoft.com/office/drawing/2014/main" id="{6214C35A-2A3A-4756-833C-84199EE476AF}"/>
              </a:ext>
            </a:extLst>
          </p:cNvPr>
          <p:cNvSpPr>
            <a:spLocks noGrp="1"/>
          </p:cNvSpPr>
          <p:nvPr>
            <p:ph idx="1"/>
          </p:nvPr>
        </p:nvSpPr>
        <p:spPr>
          <a:xfrm>
            <a:off x="7546848" y="2516777"/>
            <a:ext cx="3803904" cy="3660185"/>
          </a:xfrm>
        </p:spPr>
        <p:txBody>
          <a:bodyPr anchor="ctr">
            <a:normAutofit/>
          </a:bodyPr>
          <a:lstStyle/>
          <a:p>
            <a:r>
              <a:rPr lang="nb-NO" sz="2200"/>
              <a:t>I tiårene for unionsoppløsningen i 1905 var det nasjonalistiske bølger i Norge.</a:t>
            </a:r>
          </a:p>
          <a:p>
            <a:r>
              <a:rPr lang="nb-NO" sz="2200"/>
              <a:t>Det var ønskelig å dyrke fram det norske, og ta avstand fra det svenske.</a:t>
            </a:r>
          </a:p>
          <a:p>
            <a:r>
              <a:rPr lang="nb-NO" sz="2200"/>
              <a:t>En av foregangs personene for dette var forfatteren Bjørnstjerne Bjørnson. </a:t>
            </a:r>
          </a:p>
        </p:txBody>
      </p:sp>
    </p:spTree>
    <p:extLst>
      <p:ext uri="{BB962C8B-B14F-4D97-AF65-F5344CB8AC3E}">
        <p14:creationId xmlns:p14="http://schemas.microsoft.com/office/powerpoint/2010/main" val="22410949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329F39F7-A816-4A4A-94D0-C472808E61D2}"/>
              </a:ext>
            </a:extLst>
          </p:cNvPr>
          <p:cNvSpPr>
            <a:spLocks noGrp="1"/>
          </p:cNvSpPr>
          <p:nvPr>
            <p:ph type="title"/>
          </p:nvPr>
        </p:nvSpPr>
        <p:spPr>
          <a:xfrm>
            <a:off x="841248" y="548640"/>
            <a:ext cx="3600860" cy="5431536"/>
          </a:xfrm>
        </p:spPr>
        <p:txBody>
          <a:bodyPr>
            <a:normAutofit/>
          </a:bodyPr>
          <a:lstStyle/>
          <a:p>
            <a:r>
              <a:rPr lang="nb-NO" sz="5400" dirty="0"/>
              <a:t>Bjørnstjerne Bjørnson</a:t>
            </a:r>
          </a:p>
        </p:txBody>
      </p:sp>
      <p:sp>
        <p:nvSpPr>
          <p:cNvPr id="16"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D9B76B62-6434-4CF2-A04B-32AB765B5C7D}"/>
              </a:ext>
            </a:extLst>
          </p:cNvPr>
          <p:cNvSpPr>
            <a:spLocks noGrp="1"/>
          </p:cNvSpPr>
          <p:nvPr>
            <p:ph idx="1"/>
          </p:nvPr>
        </p:nvSpPr>
        <p:spPr>
          <a:xfrm>
            <a:off x="5126418" y="552090"/>
            <a:ext cx="6224335" cy="6162745"/>
          </a:xfrm>
        </p:spPr>
        <p:txBody>
          <a:bodyPr anchor="ctr">
            <a:noAutofit/>
          </a:bodyPr>
          <a:lstStyle/>
          <a:p>
            <a:r>
              <a:rPr lang="nb-NO" sz="2000" dirty="0"/>
              <a:t>Bjørnstjerne Martinius Bjørnson (født </a:t>
            </a:r>
            <a:r>
              <a:rPr lang="nb-NO" sz="2000" dirty="0">
                <a:hlinkClick r:id="rId2" tooltip="8. desember">
                  <a:extLst>
                    <a:ext uri="{A12FA001-AC4F-418D-AE19-62706E023703}">
                      <ahyp:hlinkClr xmlns:ahyp="http://schemas.microsoft.com/office/drawing/2018/hyperlinkcolor" val="tx"/>
                    </a:ext>
                  </a:extLst>
                </a:hlinkClick>
              </a:rPr>
              <a:t>8. desember</a:t>
            </a:r>
            <a:r>
              <a:rPr lang="nb-NO" sz="2000" dirty="0"/>
              <a:t> </a:t>
            </a:r>
            <a:r>
              <a:rPr lang="nb-NO" sz="2000" dirty="0">
                <a:hlinkClick r:id="rId3" tooltip="1832">
                  <a:extLst>
                    <a:ext uri="{A12FA001-AC4F-418D-AE19-62706E023703}">
                      <ahyp:hlinkClr xmlns:ahyp="http://schemas.microsoft.com/office/drawing/2018/hyperlinkcolor" val="tx"/>
                    </a:ext>
                  </a:extLst>
                </a:hlinkClick>
              </a:rPr>
              <a:t>1832</a:t>
            </a:r>
            <a:r>
              <a:rPr lang="nb-NO" sz="2000" dirty="0"/>
              <a:t> på </a:t>
            </a:r>
            <a:r>
              <a:rPr lang="nb-NO" sz="2000" dirty="0">
                <a:hlinkClick r:id="rId4" tooltip="Kvikne">
                  <a:extLst>
                    <a:ext uri="{A12FA001-AC4F-418D-AE19-62706E023703}">
                      <ahyp:hlinkClr xmlns:ahyp="http://schemas.microsoft.com/office/drawing/2018/hyperlinkcolor" val="tx"/>
                    </a:ext>
                  </a:extLst>
                </a:hlinkClick>
              </a:rPr>
              <a:t>Kvikne</a:t>
            </a:r>
            <a:r>
              <a:rPr lang="nb-NO" sz="2000" dirty="0"/>
              <a:t> nord for </a:t>
            </a:r>
            <a:r>
              <a:rPr lang="nb-NO" sz="2000" dirty="0">
                <a:hlinkClick r:id="rId5" tooltip="Tynset">
                  <a:extLst>
                    <a:ext uri="{A12FA001-AC4F-418D-AE19-62706E023703}">
                      <ahyp:hlinkClr xmlns:ahyp="http://schemas.microsoft.com/office/drawing/2018/hyperlinkcolor" val="tx"/>
                    </a:ext>
                  </a:extLst>
                </a:hlinkClick>
              </a:rPr>
              <a:t>Tynset</a:t>
            </a:r>
            <a:r>
              <a:rPr lang="nb-NO" sz="2000" dirty="0"/>
              <a:t>, død </a:t>
            </a:r>
            <a:r>
              <a:rPr lang="nb-NO" sz="2000" dirty="0">
                <a:hlinkClick r:id="rId6" tooltip="26. april">
                  <a:extLst>
                    <a:ext uri="{A12FA001-AC4F-418D-AE19-62706E023703}">
                      <ahyp:hlinkClr xmlns:ahyp="http://schemas.microsoft.com/office/drawing/2018/hyperlinkcolor" val="tx"/>
                    </a:ext>
                  </a:extLst>
                </a:hlinkClick>
              </a:rPr>
              <a:t>26. april</a:t>
            </a:r>
            <a:r>
              <a:rPr lang="nb-NO" sz="2000" dirty="0"/>
              <a:t> </a:t>
            </a:r>
            <a:r>
              <a:rPr lang="nb-NO" sz="2000" dirty="0">
                <a:hlinkClick r:id="rId7" tooltip="1910">
                  <a:extLst>
                    <a:ext uri="{A12FA001-AC4F-418D-AE19-62706E023703}">
                      <ahyp:hlinkClr xmlns:ahyp="http://schemas.microsoft.com/office/drawing/2018/hyperlinkcolor" val="tx"/>
                    </a:ext>
                  </a:extLst>
                </a:hlinkClick>
              </a:rPr>
              <a:t>1910</a:t>
            </a:r>
            <a:r>
              <a:rPr lang="nb-NO" sz="2000" dirty="0"/>
              <a:t> i </a:t>
            </a:r>
            <a:r>
              <a:rPr lang="nb-NO" sz="2000" dirty="0">
                <a:hlinkClick r:id="rId8" tooltip="Paris">
                  <a:extLst>
                    <a:ext uri="{A12FA001-AC4F-418D-AE19-62706E023703}">
                      <ahyp:hlinkClr xmlns:ahyp="http://schemas.microsoft.com/office/drawing/2018/hyperlinkcolor" val="tx"/>
                    </a:ext>
                  </a:extLst>
                </a:hlinkClick>
              </a:rPr>
              <a:t>Paris</a:t>
            </a:r>
            <a:r>
              <a:rPr lang="nb-NO" sz="2000" dirty="0"/>
              <a:t>) var en norsk dikter, samfunnsdebattant, redaktør, folketaler og teaterpersonlighet. Hans produksjon er meget omfattende med </a:t>
            </a:r>
            <a:r>
              <a:rPr lang="nb-NO" sz="2000" dirty="0">
                <a:hlinkClick r:id="rId9" tooltip="Bondefortellinger">
                  <a:extLst>
                    <a:ext uri="{A12FA001-AC4F-418D-AE19-62706E023703}">
                      <ahyp:hlinkClr xmlns:ahyp="http://schemas.microsoft.com/office/drawing/2018/hyperlinkcolor" val="tx"/>
                    </a:ext>
                  </a:extLst>
                </a:hlinkClick>
              </a:rPr>
              <a:t>bondefortellinger</a:t>
            </a:r>
            <a:r>
              <a:rPr lang="nb-NO" sz="2000" dirty="0"/>
              <a:t>, skuespill, poesi, romaner, artikler, taler og en enorm mengde brev.</a:t>
            </a:r>
            <a:r>
              <a:rPr lang="nb-NO" sz="2000" baseline="30000" dirty="0">
                <a:hlinkClick r:id="rId10">
                  <a:extLst>
                    <a:ext uri="{A12FA001-AC4F-418D-AE19-62706E023703}">
                      <ahyp:hlinkClr xmlns:ahyp="http://schemas.microsoft.com/office/drawing/2018/hyperlinkcolor" val="tx"/>
                    </a:ext>
                  </a:extLst>
                </a:hlinkClick>
              </a:rPr>
              <a:t>[note 1]</a:t>
            </a:r>
            <a:r>
              <a:rPr lang="nb-NO" sz="2000" dirty="0"/>
              <a:t> Som dikter og samfunnsaktør agerte Bjørnson både i nasjonal og nordisk ånd.</a:t>
            </a:r>
          </a:p>
          <a:p>
            <a:r>
              <a:rPr lang="nb-NO" sz="2000" dirty="0"/>
              <a:t>Bjørnstjerne Bjørnson var en av </a:t>
            </a:r>
            <a:r>
              <a:rPr lang="nb-NO" sz="2000" dirty="0">
                <a:hlinkClick r:id="rId11">
                  <a:extLst>
                    <a:ext uri="{A12FA001-AC4F-418D-AE19-62706E023703}">
                      <ahyp:hlinkClr xmlns:ahyp="http://schemas.microsoft.com/office/drawing/2018/hyperlinkcolor" val="tx"/>
                    </a:ext>
                  </a:extLst>
                </a:hlinkClick>
              </a:rPr>
              <a:t>Norges</a:t>
            </a:r>
            <a:r>
              <a:rPr lang="nb-NO" sz="2000" dirty="0"/>
              <a:t> og </a:t>
            </a:r>
            <a:r>
              <a:rPr lang="nb-NO" sz="2000" dirty="0">
                <a:hlinkClick r:id="rId12">
                  <a:extLst>
                    <a:ext uri="{A12FA001-AC4F-418D-AE19-62706E023703}">
                      <ahyp:hlinkClr xmlns:ahyp="http://schemas.microsoft.com/office/drawing/2018/hyperlinkcolor" val="tx"/>
                    </a:ext>
                  </a:extLst>
                </a:hlinkClick>
              </a:rPr>
              <a:t>Europas</a:t>
            </a:r>
            <a:r>
              <a:rPr lang="nb-NO" sz="2000" dirty="0"/>
              <a:t> viktigste forfattere i andre halvdel av 1800-tallet. Hans produksjon er svært omfattende og inkluderer </a:t>
            </a:r>
            <a:r>
              <a:rPr lang="nb-NO" sz="2000" dirty="0">
                <a:hlinkClick r:id="rId13">
                  <a:extLst>
                    <a:ext uri="{A12FA001-AC4F-418D-AE19-62706E023703}">
                      <ahyp:hlinkClr xmlns:ahyp="http://schemas.microsoft.com/office/drawing/2018/hyperlinkcolor" val="tx"/>
                    </a:ext>
                  </a:extLst>
                </a:hlinkClick>
              </a:rPr>
              <a:t>romaner</a:t>
            </a:r>
            <a:r>
              <a:rPr lang="nb-NO" sz="2000" dirty="0"/>
              <a:t>, </a:t>
            </a:r>
            <a:r>
              <a:rPr lang="nb-NO" sz="2000" dirty="0">
                <a:hlinkClick r:id="rId14">
                  <a:extLst>
                    <a:ext uri="{A12FA001-AC4F-418D-AE19-62706E023703}">
                      <ahyp:hlinkClr xmlns:ahyp="http://schemas.microsoft.com/office/drawing/2018/hyperlinkcolor" val="tx"/>
                    </a:ext>
                  </a:extLst>
                </a:hlinkClick>
              </a:rPr>
              <a:t>noveller</a:t>
            </a:r>
            <a:r>
              <a:rPr lang="nb-NO" sz="2000" dirty="0"/>
              <a:t>, </a:t>
            </a:r>
            <a:r>
              <a:rPr lang="nb-NO" sz="2000" dirty="0">
                <a:hlinkClick r:id="rId15">
                  <a:extLst>
                    <a:ext uri="{A12FA001-AC4F-418D-AE19-62706E023703}">
                      <ahyp:hlinkClr xmlns:ahyp="http://schemas.microsoft.com/office/drawing/2018/hyperlinkcolor" val="tx"/>
                    </a:ext>
                  </a:extLst>
                </a:hlinkClick>
              </a:rPr>
              <a:t>teaterstykker</a:t>
            </a:r>
            <a:r>
              <a:rPr lang="nb-NO" sz="2000" dirty="0"/>
              <a:t> og </a:t>
            </a:r>
            <a:r>
              <a:rPr lang="nb-NO" sz="2000" dirty="0">
                <a:hlinkClick r:id="rId16">
                  <a:extLst>
                    <a:ext uri="{A12FA001-AC4F-418D-AE19-62706E023703}">
                      <ahyp:hlinkClr xmlns:ahyp="http://schemas.microsoft.com/office/drawing/2018/hyperlinkcolor" val="tx"/>
                    </a:ext>
                  </a:extLst>
                </a:hlinkClick>
              </a:rPr>
              <a:t>lyrikk</a:t>
            </a:r>
            <a:r>
              <a:rPr lang="nb-NO" sz="2000" dirty="0"/>
              <a:t>. I tillegg til dette var han også </a:t>
            </a:r>
            <a:r>
              <a:rPr lang="nb-NO" sz="2000" dirty="0">
                <a:hlinkClick r:id="rId17">
                  <a:extLst>
                    <a:ext uri="{A12FA001-AC4F-418D-AE19-62706E023703}">
                      <ahyp:hlinkClr xmlns:ahyp="http://schemas.microsoft.com/office/drawing/2018/hyperlinkcolor" val="tx"/>
                    </a:ext>
                  </a:extLst>
                </a:hlinkClick>
              </a:rPr>
              <a:t>journalist</a:t>
            </a:r>
            <a:r>
              <a:rPr lang="nb-NO" sz="2000" dirty="0"/>
              <a:t>, debattant, teatersjef og </a:t>
            </a:r>
            <a:r>
              <a:rPr lang="nb-NO" sz="2000" dirty="0">
                <a:hlinkClick r:id="rId18">
                  <a:extLst>
                    <a:ext uri="{A12FA001-AC4F-418D-AE19-62706E023703}">
                      <ahyp:hlinkClr xmlns:ahyp="http://schemas.microsoft.com/office/drawing/2018/hyperlinkcolor" val="tx"/>
                    </a:ext>
                  </a:extLst>
                </a:hlinkClick>
              </a:rPr>
              <a:t>politisk</a:t>
            </a:r>
            <a:r>
              <a:rPr lang="nb-NO" sz="2000" dirty="0"/>
              <a:t> aktivist.</a:t>
            </a:r>
          </a:p>
          <a:p>
            <a:r>
              <a:rPr lang="nb-NO" sz="2000" dirty="0"/>
              <a:t> Norge var Bjørnson dypt involvert i den litterære og politiske debatten og fikk ord på seg som «nasjonalskald». Det er han som har skrevet teksten til </a:t>
            </a:r>
            <a:r>
              <a:rPr lang="nb-NO" sz="2000" i="1" dirty="0">
                <a:hlinkClick r:id="rId19">
                  <a:extLst>
                    <a:ext uri="{A12FA001-AC4F-418D-AE19-62706E023703}">
                      <ahyp:hlinkClr xmlns:ahyp="http://schemas.microsoft.com/office/drawing/2018/hyperlinkcolor" val="tx"/>
                    </a:ext>
                  </a:extLst>
                </a:hlinkClick>
              </a:rPr>
              <a:t>Ja, vi elsker dette landet</a:t>
            </a:r>
            <a:r>
              <a:rPr lang="nb-NO" sz="2000" i="1" dirty="0"/>
              <a:t>, </a:t>
            </a:r>
            <a:r>
              <a:rPr lang="nb-NO" sz="2000" dirty="0"/>
              <a:t>Norges nasjonalsang. Han var også en kjent figur i andre europeiske land, i det minste inntil sin død. Han fikk </a:t>
            </a:r>
            <a:r>
              <a:rPr lang="nb-NO" sz="2000" dirty="0">
                <a:hlinkClick r:id="rId20">
                  <a:extLst>
                    <a:ext uri="{A12FA001-AC4F-418D-AE19-62706E023703}">
                      <ahyp:hlinkClr xmlns:ahyp="http://schemas.microsoft.com/office/drawing/2018/hyperlinkcolor" val="tx"/>
                    </a:ext>
                  </a:extLst>
                </a:hlinkClick>
              </a:rPr>
              <a:t>Nobelprisen i litteratur</a:t>
            </a:r>
            <a:r>
              <a:rPr lang="nb-NO" sz="2000" dirty="0"/>
              <a:t> i 1903.</a:t>
            </a:r>
          </a:p>
        </p:txBody>
      </p:sp>
    </p:spTree>
    <p:extLst>
      <p:ext uri="{BB962C8B-B14F-4D97-AF65-F5344CB8AC3E}">
        <p14:creationId xmlns:p14="http://schemas.microsoft.com/office/powerpoint/2010/main" val="953748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F248455-B5BA-4C54-8F65-C06636089C05}"/>
              </a:ext>
            </a:extLst>
          </p:cNvPr>
          <p:cNvSpPr>
            <a:spLocks noGrp="1"/>
          </p:cNvSpPr>
          <p:nvPr>
            <p:ph type="title"/>
          </p:nvPr>
        </p:nvSpPr>
        <p:spPr>
          <a:xfrm>
            <a:off x="4965430" y="629266"/>
            <a:ext cx="6586491" cy="1676603"/>
          </a:xfrm>
        </p:spPr>
        <p:txBody>
          <a:bodyPr>
            <a:normAutofit/>
          </a:bodyPr>
          <a:lstStyle/>
          <a:p>
            <a:r>
              <a:rPr lang="nb-NO" sz="5400"/>
              <a:t>Bjørnstjerne Bjørnson på Stiklestad</a:t>
            </a:r>
          </a:p>
        </p:txBody>
      </p:sp>
      <p:sp>
        <p:nvSpPr>
          <p:cNvPr id="3" name="Plassholder for innhold 2">
            <a:extLst>
              <a:ext uri="{FF2B5EF4-FFF2-40B4-BE49-F238E27FC236}">
                <a16:creationId xmlns:a16="http://schemas.microsoft.com/office/drawing/2014/main" id="{4E256367-59CB-49B7-8D04-EC932EED4575}"/>
              </a:ext>
            </a:extLst>
          </p:cNvPr>
          <p:cNvSpPr>
            <a:spLocks noGrp="1"/>
          </p:cNvSpPr>
          <p:nvPr>
            <p:ph idx="1"/>
          </p:nvPr>
        </p:nvSpPr>
        <p:spPr>
          <a:xfrm>
            <a:off x="4965431" y="2438400"/>
            <a:ext cx="6586489" cy="3785419"/>
          </a:xfrm>
        </p:spPr>
        <p:txBody>
          <a:bodyPr>
            <a:normAutofit/>
          </a:bodyPr>
          <a:lstStyle/>
          <a:p>
            <a:endParaRPr lang="nb-NO" sz="2400" dirty="0"/>
          </a:p>
          <a:p>
            <a:r>
              <a:rPr lang="nb-NO" sz="2400" dirty="0"/>
              <a:t>Bjørnstjerne Bjørnson taler for 5000 mennesker på Stiklestad 4. og 5 juli 1882</a:t>
            </a:r>
          </a:p>
        </p:txBody>
      </p:sp>
      <p:pic>
        <p:nvPicPr>
          <p:cNvPr id="4" name="Bilde 3">
            <a:extLst>
              <a:ext uri="{FF2B5EF4-FFF2-40B4-BE49-F238E27FC236}">
                <a16:creationId xmlns:a16="http://schemas.microsoft.com/office/drawing/2014/main" id="{2B4B1811-CAAB-4391-82C3-CEB2F9F1DD7E}"/>
              </a:ext>
            </a:extLst>
          </p:cNvPr>
          <p:cNvPicPr>
            <a:picLocks noChangeAspect="1"/>
          </p:cNvPicPr>
          <p:nvPr/>
        </p:nvPicPr>
        <p:blipFill rotWithShape="1">
          <a:blip r:embed="rId2"/>
          <a:srcRect r="1" b="3468"/>
          <a:stretch/>
        </p:blipFill>
        <p:spPr>
          <a:xfrm>
            <a:off x="20" y="10"/>
            <a:ext cx="4635571" cy="6857990"/>
          </a:xfrm>
          <a:prstGeom prst="rect">
            <a:avLst/>
          </a:prstGeom>
          <a:effectLst/>
        </p:spPr>
      </p:pic>
    </p:spTree>
    <p:extLst>
      <p:ext uri="{BB962C8B-B14F-4D97-AF65-F5344CB8AC3E}">
        <p14:creationId xmlns:p14="http://schemas.microsoft.com/office/powerpoint/2010/main" val="297738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2DE99457-D19A-48BB-9F2A-0A1F18D783DE}"/>
              </a:ext>
            </a:extLst>
          </p:cNvPr>
          <p:cNvPicPr>
            <a:picLocks noChangeAspect="1"/>
          </p:cNvPicPr>
          <p:nvPr/>
        </p:nvPicPr>
        <p:blipFill rotWithShape="1">
          <a:blip r:embed="rId2"/>
          <a:srcRect t="15918" r="-1" b="-1"/>
          <a:stretch/>
        </p:blipFill>
        <p:spPr>
          <a:xfrm>
            <a:off x="321733" y="321733"/>
            <a:ext cx="11548534" cy="6214534"/>
          </a:xfrm>
          <a:prstGeom prst="rect">
            <a:avLst/>
          </a:prstGeom>
        </p:spPr>
      </p:pic>
    </p:spTree>
    <p:extLst>
      <p:ext uri="{BB962C8B-B14F-4D97-AF65-F5344CB8AC3E}">
        <p14:creationId xmlns:p14="http://schemas.microsoft.com/office/powerpoint/2010/main" val="977593462"/>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3F9036E-8A78-4AFD-8234-AC78471EFECF}"/>
              </a:ext>
            </a:extLst>
          </p:cNvPr>
          <p:cNvSpPr>
            <a:spLocks noGrp="1"/>
          </p:cNvSpPr>
          <p:nvPr>
            <p:ph type="title"/>
          </p:nvPr>
        </p:nvSpPr>
        <p:spPr>
          <a:xfrm>
            <a:off x="4965430" y="629268"/>
            <a:ext cx="6586491" cy="1286160"/>
          </a:xfrm>
        </p:spPr>
        <p:txBody>
          <a:bodyPr anchor="b">
            <a:normAutofit/>
          </a:bodyPr>
          <a:lstStyle/>
          <a:p>
            <a:r>
              <a:rPr lang="nb-NO" sz="3100"/>
              <a:t>Bjørnstjerne Bjørnsons Olav den hellige</a:t>
            </a:r>
            <a:br>
              <a:rPr lang="nb-NO" sz="3100"/>
            </a:br>
            <a:endParaRPr lang="nb-NO" sz="3100"/>
          </a:p>
        </p:txBody>
      </p:sp>
      <p:sp>
        <p:nvSpPr>
          <p:cNvPr id="3" name="Plassholder for innhold 2">
            <a:extLst>
              <a:ext uri="{FF2B5EF4-FFF2-40B4-BE49-F238E27FC236}">
                <a16:creationId xmlns:a16="http://schemas.microsoft.com/office/drawing/2014/main" id="{A6C5193B-96E1-4BD9-84C4-8919BBB5FAA7}"/>
              </a:ext>
            </a:extLst>
          </p:cNvPr>
          <p:cNvSpPr>
            <a:spLocks noGrp="1"/>
          </p:cNvSpPr>
          <p:nvPr>
            <p:ph idx="1"/>
          </p:nvPr>
        </p:nvSpPr>
        <p:spPr>
          <a:xfrm>
            <a:off x="4965431" y="2438400"/>
            <a:ext cx="6586489" cy="3785419"/>
          </a:xfrm>
        </p:spPr>
        <p:txBody>
          <a:bodyPr>
            <a:normAutofit/>
          </a:bodyPr>
          <a:lstStyle/>
          <a:p>
            <a:pPr fontAlgn="base"/>
            <a:r>
              <a:rPr lang="nb-NO" sz="2000"/>
              <a:t>Bjørnstjerne Bjørnson (1832–1910) var én av de første som mente man burde se bort fra de religiøse sidene ved Olav den hellige og heller gjøre den gamle kongen til et symbol for nasjonen Norge.</a:t>
            </a:r>
          </a:p>
          <a:p>
            <a:pPr fontAlgn="base"/>
            <a:r>
              <a:rPr lang="nb-NO" sz="2000"/>
              <a:t>I en berømt tale på Stiklestad i 1882 der han argumenterte for at Norge burde være et selvstendig land og ikke i union med Sverige, trakk han paralleller til Olav den helliges kamp mot sine fiender. Men han kom ikke så langt med å rehabilitere Olav den hellige. Et forsøk på å gjeninnføre olsok ble nedstemt i 1893.</a:t>
            </a:r>
          </a:p>
          <a:p>
            <a:endParaRPr lang="nb-NO" sz="2000"/>
          </a:p>
        </p:txBody>
      </p:sp>
      <p:pic>
        <p:nvPicPr>
          <p:cNvPr id="4" name="Bilde 3">
            <a:extLst>
              <a:ext uri="{FF2B5EF4-FFF2-40B4-BE49-F238E27FC236}">
                <a16:creationId xmlns:a16="http://schemas.microsoft.com/office/drawing/2014/main" id="{1017B634-2E46-46EE-904C-B00D0FD92243}"/>
              </a:ext>
            </a:extLst>
          </p:cNvPr>
          <p:cNvPicPr>
            <a:picLocks noChangeAspect="1"/>
          </p:cNvPicPr>
          <p:nvPr/>
        </p:nvPicPr>
        <p:blipFill rotWithShape="1">
          <a:blip r:embed="rId2"/>
          <a:srcRect r="3092"/>
          <a:stretch/>
        </p:blipFill>
        <p:spPr>
          <a:xfrm>
            <a:off x="20" y="10"/>
            <a:ext cx="4635571" cy="6857990"/>
          </a:xfrm>
          <a:prstGeom prst="rect">
            <a:avLst/>
          </a:prstGeom>
          <a:effectLst/>
        </p:spPr>
      </p:pic>
      <p:cxnSp>
        <p:nvCxnSpPr>
          <p:cNvPr id="13"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9578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01489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B38E2C3-D99D-4893-9522-9AD5B0BEB1B4}"/>
              </a:ext>
            </a:extLst>
          </p:cNvPr>
          <p:cNvSpPr>
            <a:spLocks noGrp="1"/>
          </p:cNvSpPr>
          <p:nvPr>
            <p:ph type="title"/>
          </p:nvPr>
        </p:nvSpPr>
        <p:spPr>
          <a:xfrm>
            <a:off x="4965430" y="629268"/>
            <a:ext cx="6586491" cy="1286160"/>
          </a:xfrm>
        </p:spPr>
        <p:txBody>
          <a:bodyPr anchor="b">
            <a:normAutofit/>
          </a:bodyPr>
          <a:lstStyle/>
          <a:p>
            <a:r>
              <a:rPr lang="nb-NO" sz="4100"/>
              <a:t>Selvstendighetens æresfølelse </a:t>
            </a:r>
          </a:p>
        </p:txBody>
      </p:sp>
      <p:sp>
        <p:nvSpPr>
          <p:cNvPr id="3" name="Plassholder for innhold 2">
            <a:extLst>
              <a:ext uri="{FF2B5EF4-FFF2-40B4-BE49-F238E27FC236}">
                <a16:creationId xmlns:a16="http://schemas.microsoft.com/office/drawing/2014/main" id="{7B103A77-7F60-4EEA-BCFF-EC6AD8991765}"/>
              </a:ext>
            </a:extLst>
          </p:cNvPr>
          <p:cNvSpPr>
            <a:spLocks noGrp="1"/>
          </p:cNvSpPr>
          <p:nvPr>
            <p:ph idx="1"/>
          </p:nvPr>
        </p:nvSpPr>
        <p:spPr>
          <a:xfrm>
            <a:off x="4965431" y="2438400"/>
            <a:ext cx="6586489" cy="3785419"/>
          </a:xfrm>
        </p:spPr>
        <p:txBody>
          <a:bodyPr>
            <a:normAutofit/>
          </a:bodyPr>
          <a:lstStyle/>
          <a:p>
            <a:pPr marL="0" indent="0">
              <a:buNone/>
            </a:pPr>
            <a:r>
              <a:rPr lang="nb-NO" sz="1700"/>
              <a:t>Bjørnstjerne Bjørnson snakket om selvstendighetens æresfølelse når han talte på Stiklestad i 1892. Dette direkte knyttet til å gjennomrette Norge som egen nasjon. </a:t>
            </a:r>
          </a:p>
          <a:p>
            <a:endParaRPr lang="nb-NO" sz="1700"/>
          </a:p>
          <a:p>
            <a:pPr marL="0" indent="0">
              <a:buNone/>
            </a:pPr>
            <a:r>
              <a:rPr lang="nb-NO" sz="1700" i="1"/>
              <a:t>«Ja der siges endog, at et Folk, som saa længe har savnet Selvstændighedens Æresfølelse, faar den neppe. Der er Folk blandt os selv, som siger dette[…] Blandt os selv er der dem, som siger, at denne Ære hos andre bare er et Skin. Vi har ikke for Ingenting snart 500 Aar som Folk savnet denne Ære. </a:t>
            </a:r>
          </a:p>
          <a:p>
            <a:pPr marL="0" indent="0">
              <a:buNone/>
            </a:pPr>
            <a:r>
              <a:rPr lang="da-DK" sz="1700" i="1"/>
              <a:t>[…] og saa siger man uvilkaarligt om den Politik, vi fører: Nej, nej, hvad siger Kongen om det? Nordmændene er endnu ikke rigtig Herrer her, og derfor skjønner I, hvorfor vi holder paa det rene Flag; vi vil bruge det til Selvopdragelse. Til Selvopdragelse! Vort Folk maa faa rene hele Tegn for sin rene, hele Selvstændighed.</a:t>
            </a:r>
            <a:r>
              <a:rPr lang="nb-NO" sz="1700" i="1"/>
              <a:t> »</a:t>
            </a:r>
          </a:p>
          <a:p>
            <a:pPr marL="0" indent="0">
              <a:buNone/>
            </a:pPr>
            <a:endParaRPr lang="nb-NO" sz="1700"/>
          </a:p>
        </p:txBody>
      </p:sp>
      <p:pic>
        <p:nvPicPr>
          <p:cNvPr id="4" name="Bilde 3">
            <a:extLst>
              <a:ext uri="{FF2B5EF4-FFF2-40B4-BE49-F238E27FC236}">
                <a16:creationId xmlns:a16="http://schemas.microsoft.com/office/drawing/2014/main" id="{6BBE129E-D49D-4005-89EF-12B969C80253}"/>
              </a:ext>
            </a:extLst>
          </p:cNvPr>
          <p:cNvPicPr>
            <a:picLocks noChangeAspect="1"/>
          </p:cNvPicPr>
          <p:nvPr/>
        </p:nvPicPr>
        <p:blipFill rotWithShape="1">
          <a:blip r:embed="rId2"/>
          <a:srcRect l="28022" r="17902" b="-1"/>
          <a:stretch/>
        </p:blipFill>
        <p:spPr>
          <a:xfrm>
            <a:off x="20" y="10"/>
            <a:ext cx="4635571" cy="6857990"/>
          </a:xfrm>
          <a:prstGeom prst="rect">
            <a:avLst/>
          </a:prstGeom>
          <a:effectLst/>
        </p:spPr>
      </p:pic>
      <p:cxnSp>
        <p:nvCxnSpPr>
          <p:cNvPr id="13"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95651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59248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85AD813-A470-4850-9D79-4EED5A50086C}"/>
              </a:ext>
            </a:extLst>
          </p:cNvPr>
          <p:cNvSpPr>
            <a:spLocks noGrp="1"/>
          </p:cNvSpPr>
          <p:nvPr>
            <p:ph type="title"/>
          </p:nvPr>
        </p:nvSpPr>
        <p:spPr/>
        <p:txBody>
          <a:bodyPr/>
          <a:lstStyle/>
          <a:p>
            <a:endParaRPr lang="nb-NO"/>
          </a:p>
        </p:txBody>
      </p:sp>
      <p:sp>
        <p:nvSpPr>
          <p:cNvPr id="3" name="Plassholder for innhold 2">
            <a:extLst>
              <a:ext uri="{FF2B5EF4-FFF2-40B4-BE49-F238E27FC236}">
                <a16:creationId xmlns:a16="http://schemas.microsoft.com/office/drawing/2014/main" id="{B1A2DE25-79F0-4C74-B2D8-4BA78F7BC7AA}"/>
              </a:ext>
            </a:extLst>
          </p:cNvPr>
          <p:cNvSpPr>
            <a:spLocks noGrp="1"/>
          </p:cNvSpPr>
          <p:nvPr>
            <p:ph idx="1"/>
          </p:nvPr>
        </p:nvSpPr>
        <p:spPr/>
        <p:txBody>
          <a:bodyPr>
            <a:normAutofit fontScale="92500"/>
          </a:bodyPr>
          <a:lstStyle/>
          <a:p>
            <a:r>
              <a:rPr lang="nb-NO" dirty="0"/>
              <a:t>Slaget i seg selv, som en politisk og ideologisk konfrontasjon, er uviktig for dikteren. Det er Stiklestad som katalysator for de senere hendelsene som er avgjørende. Kongen som døde gjorde at folket fant sammen. Det som startet som et kollektivt traume, </a:t>
            </a:r>
            <a:r>
              <a:rPr lang="nb-NO" dirty="0" err="1"/>
              <a:t>kongedrap</a:t>
            </a:r>
            <a:r>
              <a:rPr lang="nb-NO" dirty="0"/>
              <a:t>, ble i stedet en nesten messiansk historie om folkets gjenfødelse. Bjørnsons knytter i sin tale hele det norske folk til Stiklestad og retter samtidig blikket framover. Stedet som forvandlet splittelse til forening i 1030, kan over 800 år senere igjen utløse et nytt vendepunkt i nasjonen og folkets historie. Bjørnson sier: ”Her </a:t>
            </a:r>
            <a:r>
              <a:rPr lang="nb-NO" dirty="0" err="1"/>
              <a:t>paa</a:t>
            </a:r>
            <a:r>
              <a:rPr lang="nb-NO" dirty="0"/>
              <a:t> Stiklestad for 800 Aar siden var det Kongedømmet, som </a:t>
            </a:r>
            <a:r>
              <a:rPr lang="nb-NO" dirty="0" err="1"/>
              <a:t>sejrede</a:t>
            </a:r>
            <a:r>
              <a:rPr lang="nb-NO" dirty="0"/>
              <a:t>, og skulde </a:t>
            </a:r>
            <a:r>
              <a:rPr lang="nb-NO" dirty="0" err="1"/>
              <a:t>sejre</a:t>
            </a:r>
            <a:r>
              <a:rPr lang="nb-NO" dirty="0"/>
              <a:t>, her som </a:t>
            </a:r>
            <a:r>
              <a:rPr lang="nb-NO" dirty="0" err="1"/>
              <a:t>andetsteds</a:t>
            </a:r>
            <a:r>
              <a:rPr lang="nb-NO" dirty="0"/>
              <a:t>. (..) Tiden er kommet, at </a:t>
            </a:r>
            <a:r>
              <a:rPr lang="nb-NO" dirty="0" err="1"/>
              <a:t>ogsaa</a:t>
            </a:r>
            <a:r>
              <a:rPr lang="nb-NO" dirty="0"/>
              <a:t> det </a:t>
            </a:r>
            <a:r>
              <a:rPr lang="nb-NO" dirty="0" err="1"/>
              <a:t>indstævnes</a:t>
            </a:r>
            <a:r>
              <a:rPr lang="nb-NO" dirty="0"/>
              <a:t> til </a:t>
            </a:r>
            <a:r>
              <a:rPr lang="nb-NO" dirty="0" err="1"/>
              <a:t>Afløsning</a:t>
            </a:r>
            <a:r>
              <a:rPr lang="nb-NO" dirty="0"/>
              <a:t>, ja er alt </a:t>
            </a:r>
            <a:r>
              <a:rPr lang="nb-NO" dirty="0" err="1"/>
              <a:t>begyndt</a:t>
            </a:r>
            <a:r>
              <a:rPr lang="nb-NO" dirty="0"/>
              <a:t> at </a:t>
            </a:r>
            <a:r>
              <a:rPr lang="nb-NO" dirty="0" err="1"/>
              <a:t>afløses</a:t>
            </a:r>
            <a:r>
              <a:rPr lang="nb-NO" dirty="0"/>
              <a:t>. Vi </a:t>
            </a:r>
            <a:r>
              <a:rPr lang="nb-NO" dirty="0" err="1"/>
              <a:t>staar</a:t>
            </a:r>
            <a:r>
              <a:rPr lang="nb-NO" dirty="0"/>
              <a:t> atter ved et Vendepunkt</a:t>
            </a:r>
          </a:p>
        </p:txBody>
      </p:sp>
    </p:spTree>
    <p:extLst>
      <p:ext uri="{BB962C8B-B14F-4D97-AF65-F5344CB8AC3E}">
        <p14:creationId xmlns:p14="http://schemas.microsoft.com/office/powerpoint/2010/main" val="23068812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026" name="Picture 2" descr="Tegning i svart.kvitt. Me ser ein mann med tydelege kinnskjegg, Bjørnson, stå på ei forhøging og veive med noko som liknar ein fakkel med den ein handa mdan den andre er reist og knytta. Rundt han står ei folkemengd som veivar med hattane sine og i bakgrunnen ser me Olavsstøtta for 1807 samt det første, kjende trekorset som blei reist på Stiklestad.">
            <a:extLst>
              <a:ext uri="{FF2B5EF4-FFF2-40B4-BE49-F238E27FC236}">
                <a16:creationId xmlns:a16="http://schemas.microsoft.com/office/drawing/2014/main" id="{8C11C0E0-CC73-4505-A694-04F74F02B7CF}"/>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7119" r="-1" b="2057"/>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9463805"/>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7C117C89318AE4F9CE68946630E5088" ma:contentTypeVersion="10" ma:contentTypeDescription="Create a new document." ma:contentTypeScope="" ma:versionID="94a8663497da10800b88c4496dc9ec15">
  <xsd:schema xmlns:xsd="http://www.w3.org/2001/XMLSchema" xmlns:xs="http://www.w3.org/2001/XMLSchema" xmlns:p="http://schemas.microsoft.com/office/2006/metadata/properties" xmlns:ns2="350b5996-c0f3-4641-8ac6-f2822ef748a3" xmlns:ns3="5357d95e-081a-4bdd-b08f-3fe0d5d5bca3" targetNamespace="http://schemas.microsoft.com/office/2006/metadata/properties" ma:root="true" ma:fieldsID="0d46b1ea766fa8cdb7ffc2fd2ef9f9c5" ns2:_="" ns3:_="">
    <xsd:import namespace="350b5996-c0f3-4641-8ac6-f2822ef748a3"/>
    <xsd:import namespace="5357d95e-081a-4bdd-b08f-3fe0d5d5bca3"/>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0b5996-c0f3-4641-8ac6-f2822ef748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42be921f-51d9-42b5-8d52-354dfdee1ce6"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357d95e-081a-4bdd-b08f-3fe0d5d5bca3"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9afcd5d9-90bc-4211-add2-cf694c4fe17b}" ma:internalName="TaxCatchAll" ma:showField="CatchAllData" ma:web="5357d95e-081a-4bdd-b08f-3fe0d5d5bca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357d95e-081a-4bdd-b08f-3fe0d5d5bca3" xsi:nil="true"/>
    <lcf76f155ced4ddcb4097134ff3c332f xmlns="350b5996-c0f3-4641-8ac6-f2822ef748a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A4E8264-4FD8-422F-A710-9791ADDEBF00}"/>
</file>

<file path=customXml/itemProps2.xml><?xml version="1.0" encoding="utf-8"?>
<ds:datastoreItem xmlns:ds="http://schemas.openxmlformats.org/officeDocument/2006/customXml" ds:itemID="{D5E853BE-BE5F-459E-8842-EC08B2C500CD}">
  <ds:schemaRefs>
    <ds:schemaRef ds:uri="http://schemas.microsoft.com/sharepoint/v3/contenttype/forms"/>
  </ds:schemaRefs>
</ds:datastoreItem>
</file>

<file path=customXml/itemProps3.xml><?xml version="1.0" encoding="utf-8"?>
<ds:datastoreItem xmlns:ds="http://schemas.openxmlformats.org/officeDocument/2006/customXml" ds:itemID="{95358B7C-A8D9-4E9B-9A4F-C32AE52D036E}">
  <ds:schemaRefs>
    <ds:schemaRef ds:uri="http://schemas.microsoft.com/office/2006/metadata/properties"/>
    <ds:schemaRef ds:uri="http://schemas.microsoft.com/office/infopath/2007/PartnerControls"/>
    <ds:schemaRef ds:uri="86f0958c-e69d-44bc-9c7f-071b795998f8"/>
  </ds:schemaRefs>
</ds:datastoreItem>
</file>

<file path=docProps/app.xml><?xml version="1.0" encoding="utf-8"?>
<Properties xmlns="http://schemas.openxmlformats.org/officeDocument/2006/extended-properties" xmlns:vt="http://schemas.openxmlformats.org/officeDocument/2006/docPropsVTypes">
  <TotalTime>0</TotalTime>
  <Words>899</Words>
  <Application>Microsoft Office PowerPoint</Application>
  <PresentationFormat>Widescreen</PresentationFormat>
  <Paragraphs>33</Paragraphs>
  <Slides>12</Slides>
  <Notes>0</Notes>
  <HiddenSlides>0</HiddenSlides>
  <MMClips>0</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12</vt:i4>
      </vt:variant>
    </vt:vector>
  </HeadingPairs>
  <TitlesOfParts>
    <vt:vector size="16" baseType="lpstr">
      <vt:lpstr>Arial</vt:lpstr>
      <vt:lpstr>Calibri</vt:lpstr>
      <vt:lpstr>Calibri Light</vt:lpstr>
      <vt:lpstr>Office-tema</vt:lpstr>
      <vt:lpstr>Bjørnstjerne Bjørnson og Stiklestad</vt:lpstr>
      <vt:lpstr>Forspillet til unionsoppløsningen i 1905</vt:lpstr>
      <vt:lpstr>Bjørnstjerne Bjørnson</vt:lpstr>
      <vt:lpstr>Bjørnstjerne Bjørnson på Stiklestad</vt:lpstr>
      <vt:lpstr>PowerPoint-presentasjon</vt:lpstr>
      <vt:lpstr>Bjørnstjerne Bjørnsons Olav den hellige </vt:lpstr>
      <vt:lpstr>Selvstendighetens æresfølelse </vt:lpstr>
      <vt:lpstr>PowerPoint-presentasjon</vt:lpstr>
      <vt:lpstr>PowerPoint-presentasjon</vt:lpstr>
      <vt:lpstr>Talen Bjørnson holdt 4. juli 1882</vt:lpstr>
      <vt:lpstr>  Ja, vi elsker dette landet</vt:lpstr>
      <vt:lpstr>Kilder: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Bjørnstjerne Bjørnson og Stiklestad</dc:title>
  <dc:creator>Storholmen, Åse</dc:creator>
  <cp:lastModifiedBy>Storholmen, Åse</cp:lastModifiedBy>
  <cp:revision>1</cp:revision>
  <dcterms:created xsi:type="dcterms:W3CDTF">2022-04-18T09:22:43Z</dcterms:created>
  <dcterms:modified xsi:type="dcterms:W3CDTF">2022-04-18T09:24:13Z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0x010100B7C117C89318AE4F9CE68946630E5088</vt:lpwstr>
  </property>
</Properties>
</file>